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5" r:id="rId1"/>
    <p:sldMasterId id="2147485093" r:id="rId2"/>
  </p:sldMasterIdLst>
  <p:notesMasterIdLst>
    <p:notesMasterId r:id="rId15"/>
  </p:notesMasterIdLst>
  <p:handoutMasterIdLst>
    <p:handoutMasterId r:id="rId16"/>
  </p:handoutMasterIdLst>
  <p:sldIdLst>
    <p:sldId id="901" r:id="rId3"/>
    <p:sldId id="1325" r:id="rId4"/>
    <p:sldId id="1324" r:id="rId5"/>
    <p:sldId id="1328" r:id="rId6"/>
    <p:sldId id="1334" r:id="rId7"/>
    <p:sldId id="1343" r:id="rId8"/>
    <p:sldId id="1336" r:id="rId9"/>
    <p:sldId id="1337" r:id="rId10"/>
    <p:sldId id="1340" r:id="rId11"/>
    <p:sldId id="1344" r:id="rId12"/>
    <p:sldId id="1338" r:id="rId13"/>
    <p:sldId id="1342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80808"/>
    <a:srgbClr val="008000"/>
    <a:srgbClr val="CC6600"/>
    <a:srgbClr val="0000FF"/>
    <a:srgbClr val="CC9900"/>
    <a:srgbClr val="8282E4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78F28-968C-41DA-8BF6-2DA45BBCB003}" v="65" dt="2021-04-02T23:50:08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46" autoAdjust="0"/>
    <p:restoredTop sz="96370" autoAdjust="0"/>
  </p:normalViewPr>
  <p:slideViewPr>
    <p:cSldViewPr>
      <p:cViewPr>
        <p:scale>
          <a:sx n="90" d="100"/>
          <a:sy n="90" d="100"/>
        </p:scale>
        <p:origin x="447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May" userId="14848cdfcae55030" providerId="LiveId" clId="{0B678F28-968C-41DA-8BF6-2DA45BBCB003}"/>
    <pc:docChg chg="undo custSel addSld delSld modSld sldOrd">
      <pc:chgData name="Kevin May" userId="14848cdfcae55030" providerId="LiveId" clId="{0B678F28-968C-41DA-8BF6-2DA45BBCB003}" dt="2021-04-02T23:52:32.830" v="2471" actId="2696"/>
      <pc:docMkLst>
        <pc:docMk/>
      </pc:docMkLst>
      <pc:sldChg chg="addSp delSp modSp mod">
        <pc:chgData name="Kevin May" userId="14848cdfcae55030" providerId="LiveId" clId="{0B678F28-968C-41DA-8BF6-2DA45BBCB003}" dt="2021-03-31T00:24:36.626" v="2121" actId="20577"/>
        <pc:sldMkLst>
          <pc:docMk/>
          <pc:sldMk cId="0" sldId="901"/>
        </pc:sldMkLst>
        <pc:spChg chg="del">
          <ac:chgData name="Kevin May" userId="14848cdfcae55030" providerId="LiveId" clId="{0B678F28-968C-41DA-8BF6-2DA45BBCB003}" dt="2021-03-30T23:07:22.543" v="191" actId="478"/>
          <ac:spMkLst>
            <pc:docMk/>
            <pc:sldMk cId="0" sldId="901"/>
            <ac:spMk id="5" creationId="{AE8F6BB1-E4A9-4BAD-9BA4-E30CA49F755F}"/>
          </ac:spMkLst>
        </pc:spChg>
        <pc:spChg chg="mod">
          <ac:chgData name="Kevin May" userId="14848cdfcae55030" providerId="LiveId" clId="{0B678F28-968C-41DA-8BF6-2DA45BBCB003}" dt="2021-03-30T23:04:50.709" v="178" actId="1076"/>
          <ac:spMkLst>
            <pc:docMk/>
            <pc:sldMk cId="0" sldId="901"/>
            <ac:spMk id="6" creationId="{00000000-0000-0000-0000-000000000000}"/>
          </ac:spMkLst>
        </pc:spChg>
        <pc:spChg chg="mod">
          <ac:chgData name="Kevin May" userId="14848cdfcae55030" providerId="LiveId" clId="{0B678F28-968C-41DA-8BF6-2DA45BBCB003}" dt="2021-03-31T00:24:36.626" v="2121" actId="20577"/>
          <ac:spMkLst>
            <pc:docMk/>
            <pc:sldMk cId="0" sldId="901"/>
            <ac:spMk id="16" creationId="{00000000-0000-0000-0000-000000000000}"/>
          </ac:spMkLst>
        </pc:spChg>
        <pc:picChg chg="mod">
          <ac:chgData name="Kevin May" userId="14848cdfcae55030" providerId="LiveId" clId="{0B678F28-968C-41DA-8BF6-2DA45BBCB003}" dt="2021-03-30T23:02:28.045" v="1" actId="1076"/>
          <ac:picMkLst>
            <pc:docMk/>
            <pc:sldMk cId="0" sldId="901"/>
            <ac:picMk id="2" creationId="{786CBB2A-3B2B-45B1-B2CB-0EA3B9698FB4}"/>
          </ac:picMkLst>
        </pc:picChg>
        <pc:picChg chg="del">
          <ac:chgData name="Kevin May" userId="14848cdfcae55030" providerId="LiveId" clId="{0B678F28-968C-41DA-8BF6-2DA45BBCB003}" dt="2021-03-30T23:07:20.443" v="190" actId="478"/>
          <ac:picMkLst>
            <pc:docMk/>
            <pc:sldMk cId="0" sldId="901"/>
            <ac:picMk id="3" creationId="{E835538C-100D-43AB-BB0A-3998C24E07AE}"/>
          </ac:picMkLst>
        </pc:picChg>
        <pc:picChg chg="add del mod">
          <ac:chgData name="Kevin May" userId="14848cdfcae55030" providerId="LiveId" clId="{0B678F28-968C-41DA-8BF6-2DA45BBCB003}" dt="2021-03-30T23:06:26.185" v="182" actId="478"/>
          <ac:picMkLst>
            <pc:docMk/>
            <pc:sldMk cId="0" sldId="901"/>
            <ac:picMk id="7" creationId="{4BC238B0-733E-4BA2-9155-7E7DC0418FE5}"/>
          </ac:picMkLst>
        </pc:picChg>
        <pc:picChg chg="add mod">
          <ac:chgData name="Kevin May" userId="14848cdfcae55030" providerId="LiveId" clId="{0B678F28-968C-41DA-8BF6-2DA45BBCB003}" dt="2021-03-30T23:25:10.103" v="671" actId="1076"/>
          <ac:picMkLst>
            <pc:docMk/>
            <pc:sldMk cId="0" sldId="901"/>
            <ac:picMk id="9" creationId="{253D26BC-AB5D-45D1-9B24-E12DA786A10C}"/>
          </ac:picMkLst>
        </pc:picChg>
        <pc:picChg chg="mod">
          <ac:chgData name="Kevin May" userId="14848cdfcae55030" providerId="LiveId" clId="{0B678F28-968C-41DA-8BF6-2DA45BBCB003}" dt="2021-03-30T23:07:58.212" v="195" actId="1076"/>
          <ac:picMkLst>
            <pc:docMk/>
            <pc:sldMk cId="0" sldId="901"/>
            <ac:picMk id="17" creationId="{468387D2-AE72-413D-B34D-D2DC78678A34}"/>
          </ac:picMkLst>
        </pc:picChg>
      </pc:sldChg>
      <pc:sldChg chg="del">
        <pc:chgData name="Kevin May" userId="14848cdfcae55030" providerId="LiveId" clId="{0B678F28-968C-41DA-8BF6-2DA45BBCB003}" dt="2021-03-30T23:27:04.409" v="701" actId="2696"/>
        <pc:sldMkLst>
          <pc:docMk/>
          <pc:sldMk cId="2995439181" sldId="1307"/>
        </pc:sldMkLst>
      </pc:sldChg>
      <pc:sldChg chg="addSp delSp modSp mod">
        <pc:chgData name="Kevin May" userId="14848cdfcae55030" providerId="LiveId" clId="{0B678F28-968C-41DA-8BF6-2DA45BBCB003}" dt="2021-03-31T00:54:11.578" v="2356" actId="20577"/>
        <pc:sldMkLst>
          <pc:docMk/>
          <pc:sldMk cId="827532771" sldId="1324"/>
        </pc:sldMkLst>
        <pc:spChg chg="mod">
          <ac:chgData name="Kevin May" userId="14848cdfcae55030" providerId="LiveId" clId="{0B678F28-968C-41DA-8BF6-2DA45BBCB003}" dt="2021-03-31T00:54:11.578" v="2356" actId="20577"/>
          <ac:spMkLst>
            <pc:docMk/>
            <pc:sldMk cId="827532771" sldId="1324"/>
            <ac:spMk id="2" creationId="{0C81EAE0-094C-40BC-A499-19317F8D00AE}"/>
          </ac:spMkLst>
        </pc:spChg>
        <pc:spChg chg="mod">
          <ac:chgData name="Kevin May" userId="14848cdfcae55030" providerId="LiveId" clId="{0B678F28-968C-41DA-8BF6-2DA45BBCB003}" dt="2021-03-30T23:36:59.117" v="900" actId="20577"/>
          <ac:spMkLst>
            <pc:docMk/>
            <pc:sldMk cId="827532771" sldId="1324"/>
            <ac:spMk id="3" creationId="{55776A4D-7D1A-4833-A262-649AD502E92D}"/>
          </ac:spMkLst>
        </pc:spChg>
        <pc:spChg chg="add mod">
          <ac:chgData name="Kevin May" userId="14848cdfcae55030" providerId="LiveId" clId="{0B678F28-968C-41DA-8BF6-2DA45BBCB003}" dt="2021-03-30T23:35:55.554" v="875" actId="14100"/>
          <ac:spMkLst>
            <pc:docMk/>
            <pc:sldMk cId="827532771" sldId="1324"/>
            <ac:spMk id="9" creationId="{3F03AA10-794E-44BC-8208-69AECA0FE768}"/>
          </ac:spMkLst>
        </pc:spChg>
        <pc:picChg chg="add del mod">
          <ac:chgData name="Kevin May" userId="14848cdfcae55030" providerId="LiveId" clId="{0B678F28-968C-41DA-8BF6-2DA45BBCB003}" dt="2021-03-30T23:25:19.645" v="675" actId="478"/>
          <ac:picMkLst>
            <pc:docMk/>
            <pc:sldMk cId="827532771" sldId="1324"/>
            <ac:picMk id="4" creationId="{ABF4C1B7-B846-41F3-983A-4B90B91C37F0}"/>
          </ac:picMkLst>
        </pc:picChg>
        <pc:picChg chg="add del mod">
          <ac:chgData name="Kevin May" userId="14848cdfcae55030" providerId="LiveId" clId="{0B678F28-968C-41DA-8BF6-2DA45BBCB003}" dt="2021-03-30T23:26:18.958" v="690" actId="478"/>
          <ac:picMkLst>
            <pc:docMk/>
            <pc:sldMk cId="827532771" sldId="1324"/>
            <ac:picMk id="5" creationId="{57DABB6B-38BB-40C6-9EBB-FA19AD8CD287}"/>
          </ac:picMkLst>
        </pc:picChg>
        <pc:picChg chg="add mod">
          <ac:chgData name="Kevin May" userId="14848cdfcae55030" providerId="LiveId" clId="{0B678F28-968C-41DA-8BF6-2DA45BBCB003}" dt="2021-03-30T23:26:24.551" v="692" actId="1076"/>
          <ac:picMkLst>
            <pc:docMk/>
            <pc:sldMk cId="827532771" sldId="1324"/>
            <ac:picMk id="7" creationId="{7D3E932C-EBFF-4D66-A6D8-0839B4D542D1}"/>
          </ac:picMkLst>
        </pc:picChg>
        <pc:picChg chg="add mod">
          <ac:chgData name="Kevin May" userId="14848cdfcae55030" providerId="LiveId" clId="{0B678F28-968C-41DA-8BF6-2DA45BBCB003}" dt="2021-03-30T23:35:13.991" v="818" actId="1076"/>
          <ac:picMkLst>
            <pc:docMk/>
            <pc:sldMk cId="827532771" sldId="1324"/>
            <ac:picMk id="1026" creationId="{F7816D53-6CB2-4D56-85AF-ABB739337F0E}"/>
          </ac:picMkLst>
        </pc:picChg>
      </pc:sldChg>
      <pc:sldChg chg="addSp modSp mod">
        <pc:chgData name="Kevin May" userId="14848cdfcae55030" providerId="LiveId" clId="{0B678F28-968C-41DA-8BF6-2DA45BBCB003}" dt="2021-03-31T00:25:11.588" v="2161" actId="20577"/>
        <pc:sldMkLst>
          <pc:docMk/>
          <pc:sldMk cId="4070561189" sldId="1328"/>
        </pc:sldMkLst>
        <pc:spChg chg="mod">
          <ac:chgData name="Kevin May" userId="14848cdfcae55030" providerId="LiveId" clId="{0B678F28-968C-41DA-8BF6-2DA45BBCB003}" dt="2021-03-30T23:28:35.824" v="760" actId="20577"/>
          <ac:spMkLst>
            <pc:docMk/>
            <pc:sldMk cId="4070561189" sldId="1328"/>
            <ac:spMk id="2" creationId="{9601EE5F-95D5-434D-9D4A-F956BEB38187}"/>
          </ac:spMkLst>
        </pc:spChg>
        <pc:spChg chg="mod">
          <ac:chgData name="Kevin May" userId="14848cdfcae55030" providerId="LiveId" clId="{0B678F28-968C-41DA-8BF6-2DA45BBCB003}" dt="2021-03-31T00:25:11.588" v="2161" actId="20577"/>
          <ac:spMkLst>
            <pc:docMk/>
            <pc:sldMk cId="4070561189" sldId="1328"/>
            <ac:spMk id="3" creationId="{F64E7475-2694-40AB-8AFD-51860A71F988}"/>
          </ac:spMkLst>
        </pc:spChg>
        <pc:picChg chg="add mod">
          <ac:chgData name="Kevin May" userId="14848cdfcae55030" providerId="LiveId" clId="{0B678F28-968C-41DA-8BF6-2DA45BBCB003}" dt="2021-03-30T23:26:38.874" v="693"/>
          <ac:picMkLst>
            <pc:docMk/>
            <pc:sldMk cId="4070561189" sldId="1328"/>
            <ac:picMk id="4" creationId="{880FAEC0-A7DF-469F-B7D0-AB02F5BC21D4}"/>
          </ac:picMkLst>
        </pc:picChg>
      </pc:sldChg>
      <pc:sldChg chg="addSp modSp del">
        <pc:chgData name="Kevin May" userId="14848cdfcae55030" providerId="LiveId" clId="{0B678F28-968C-41DA-8BF6-2DA45BBCB003}" dt="2021-03-30T23:58:31.890" v="1239" actId="2696"/>
        <pc:sldMkLst>
          <pc:docMk/>
          <pc:sldMk cId="3969903884" sldId="1329"/>
        </pc:sldMkLst>
        <pc:picChg chg="add mod">
          <ac:chgData name="Kevin May" userId="14848cdfcae55030" providerId="LiveId" clId="{0B678F28-968C-41DA-8BF6-2DA45BBCB003}" dt="2021-03-30T23:26:44.207" v="694"/>
          <ac:picMkLst>
            <pc:docMk/>
            <pc:sldMk cId="3969903884" sldId="1329"/>
            <ac:picMk id="8" creationId="{4ADE1A44-5E31-41A4-8B57-26F0B67AABA8}"/>
          </ac:picMkLst>
        </pc:picChg>
      </pc:sldChg>
      <pc:sldChg chg="addSp modSp del">
        <pc:chgData name="Kevin May" userId="14848cdfcae55030" providerId="LiveId" clId="{0B678F28-968C-41DA-8BF6-2DA45BBCB003}" dt="2021-03-30T23:58:35.061" v="1240" actId="2696"/>
        <pc:sldMkLst>
          <pc:docMk/>
          <pc:sldMk cId="3378127203" sldId="1331"/>
        </pc:sldMkLst>
        <pc:picChg chg="add mod">
          <ac:chgData name="Kevin May" userId="14848cdfcae55030" providerId="LiveId" clId="{0B678F28-968C-41DA-8BF6-2DA45BBCB003}" dt="2021-03-30T23:26:46.108" v="695"/>
          <ac:picMkLst>
            <pc:docMk/>
            <pc:sldMk cId="3378127203" sldId="1331"/>
            <ac:picMk id="11" creationId="{D8B4A6C6-E023-434F-9C9C-E3196ACC08A8}"/>
          </ac:picMkLst>
        </pc:picChg>
      </pc:sldChg>
      <pc:sldChg chg="addSp delSp modSp mod">
        <pc:chgData name="Kevin May" userId="14848cdfcae55030" providerId="LiveId" clId="{0B678F28-968C-41DA-8BF6-2DA45BBCB003}" dt="2021-03-31T00:47:34.178" v="2297" actId="1076"/>
        <pc:sldMkLst>
          <pc:docMk/>
          <pc:sldMk cId="3675713562" sldId="1334"/>
        </pc:sldMkLst>
        <pc:spChg chg="mod">
          <ac:chgData name="Kevin May" userId="14848cdfcae55030" providerId="LiveId" clId="{0B678F28-968C-41DA-8BF6-2DA45BBCB003}" dt="2021-03-31T00:47:11.521" v="2292" actId="20577"/>
          <ac:spMkLst>
            <pc:docMk/>
            <pc:sldMk cId="3675713562" sldId="1334"/>
            <ac:spMk id="2" creationId="{2002BA8D-F786-412C-9692-E55AC9523C3B}"/>
          </ac:spMkLst>
        </pc:spChg>
        <pc:spChg chg="mod">
          <ac:chgData name="Kevin May" userId="14848cdfcae55030" providerId="LiveId" clId="{0B678F28-968C-41DA-8BF6-2DA45BBCB003}" dt="2021-03-30T23:51:41.893" v="1176" actId="14100"/>
          <ac:spMkLst>
            <pc:docMk/>
            <pc:sldMk cId="3675713562" sldId="1334"/>
            <ac:spMk id="3" creationId="{F391122E-2152-46EB-83C4-7818B5C49CB9}"/>
          </ac:spMkLst>
        </pc:spChg>
        <pc:spChg chg="add mod">
          <ac:chgData name="Kevin May" userId="14848cdfcae55030" providerId="LiveId" clId="{0B678F28-968C-41DA-8BF6-2DA45BBCB003}" dt="2021-03-31T00:47:34.178" v="2297" actId="1076"/>
          <ac:spMkLst>
            <pc:docMk/>
            <pc:sldMk cId="3675713562" sldId="1334"/>
            <ac:spMk id="9" creationId="{28C8330A-150C-4F74-9162-4CDC9365E7E9}"/>
          </ac:spMkLst>
        </pc:spChg>
        <pc:spChg chg="add mod">
          <ac:chgData name="Kevin May" userId="14848cdfcae55030" providerId="LiveId" clId="{0B678F28-968C-41DA-8BF6-2DA45BBCB003}" dt="2021-03-30T23:53:06.349" v="1205" actId="1076"/>
          <ac:spMkLst>
            <pc:docMk/>
            <pc:sldMk cId="3675713562" sldId="1334"/>
            <ac:spMk id="11" creationId="{A7B09A8E-785C-4988-BDA7-1A5DA6A21954}"/>
          </ac:spMkLst>
        </pc:spChg>
        <pc:picChg chg="mod">
          <ac:chgData name="Kevin May" userId="14848cdfcae55030" providerId="LiveId" clId="{0B678F28-968C-41DA-8BF6-2DA45BBCB003}" dt="2021-03-31T00:47:22.914" v="2294" actId="14100"/>
          <ac:picMkLst>
            <pc:docMk/>
            <pc:sldMk cId="3675713562" sldId="1334"/>
            <ac:picMk id="4" creationId="{693DDAAF-9E6F-43AC-B61C-74B5626AA7C8}"/>
          </ac:picMkLst>
        </pc:picChg>
        <pc:picChg chg="del mod">
          <ac:chgData name="Kevin May" userId="14848cdfcae55030" providerId="LiveId" clId="{0B678F28-968C-41DA-8BF6-2DA45BBCB003}" dt="2021-03-30T23:52:03.227" v="1183" actId="478"/>
          <ac:picMkLst>
            <pc:docMk/>
            <pc:sldMk cId="3675713562" sldId="1334"/>
            <ac:picMk id="5" creationId="{D9B3A635-46C1-47F4-A44B-D424834BF3A8}"/>
          </ac:picMkLst>
        </pc:picChg>
        <pc:picChg chg="add mod">
          <ac:chgData name="Kevin May" userId="14848cdfcae55030" providerId="LiveId" clId="{0B678F28-968C-41DA-8BF6-2DA45BBCB003}" dt="2021-03-30T23:26:46.898" v="696"/>
          <ac:picMkLst>
            <pc:docMk/>
            <pc:sldMk cId="3675713562" sldId="1334"/>
            <ac:picMk id="7" creationId="{E75D2666-DFA5-4C18-8255-4BECDD8729A0}"/>
          </ac:picMkLst>
        </pc:picChg>
        <pc:picChg chg="mod">
          <ac:chgData name="Kevin May" userId="14848cdfcae55030" providerId="LiveId" clId="{0B678F28-968C-41DA-8BF6-2DA45BBCB003}" dt="2021-03-31T00:47:20.169" v="2293" actId="1076"/>
          <ac:picMkLst>
            <pc:docMk/>
            <pc:sldMk cId="3675713562" sldId="1334"/>
            <ac:picMk id="8" creationId="{BB96BF03-1FE8-4B78-B6F5-E807BD264374}"/>
          </ac:picMkLst>
        </pc:picChg>
        <pc:picChg chg="add mod">
          <ac:chgData name="Kevin May" userId="14848cdfcae55030" providerId="LiveId" clId="{0B678F28-968C-41DA-8BF6-2DA45BBCB003}" dt="2021-03-30T23:53:00.130" v="1203" actId="1076"/>
          <ac:picMkLst>
            <pc:docMk/>
            <pc:sldMk cId="3675713562" sldId="1334"/>
            <ac:picMk id="10" creationId="{FD5DDBA5-439D-42C1-BCF0-659D16DEF8E9}"/>
          </ac:picMkLst>
        </pc:picChg>
      </pc:sldChg>
      <pc:sldChg chg="addSp delSp modSp mod ord">
        <pc:chgData name="Kevin May" userId="14848cdfcae55030" providerId="LiveId" clId="{0B678F28-968C-41DA-8BF6-2DA45BBCB003}" dt="2021-04-02T23:47:50.258" v="2385" actId="21"/>
        <pc:sldMkLst>
          <pc:docMk/>
          <pc:sldMk cId="333599930" sldId="1336"/>
        </pc:sldMkLst>
        <pc:spChg chg="mod">
          <ac:chgData name="Kevin May" userId="14848cdfcae55030" providerId="LiveId" clId="{0B678F28-968C-41DA-8BF6-2DA45BBCB003}" dt="2021-03-30T23:42:32.495" v="985" actId="20577"/>
          <ac:spMkLst>
            <pc:docMk/>
            <pc:sldMk cId="333599930" sldId="1336"/>
            <ac:spMk id="2" creationId="{3424514F-F607-4E74-994E-13B46B8341E8}"/>
          </ac:spMkLst>
        </pc:spChg>
        <pc:spChg chg="mod">
          <ac:chgData name="Kevin May" userId="14848cdfcae55030" providerId="LiveId" clId="{0B678F28-968C-41DA-8BF6-2DA45BBCB003}" dt="2021-03-31T00:17:13.168" v="1763" actId="20577"/>
          <ac:spMkLst>
            <pc:docMk/>
            <pc:sldMk cId="333599930" sldId="1336"/>
            <ac:spMk id="3" creationId="{8DAF5360-62DC-4563-B10A-D999352C3202}"/>
          </ac:spMkLst>
        </pc:spChg>
        <pc:spChg chg="add mod">
          <ac:chgData name="Kevin May" userId="14848cdfcae55030" providerId="LiveId" clId="{0B678F28-968C-41DA-8BF6-2DA45BBCB003}" dt="2021-03-30T23:49:19.062" v="1147" actId="1076"/>
          <ac:spMkLst>
            <pc:docMk/>
            <pc:sldMk cId="333599930" sldId="1336"/>
            <ac:spMk id="6" creationId="{BBCBBD4C-3E6F-42D2-9F60-2CCAFFA1D909}"/>
          </ac:spMkLst>
        </pc:spChg>
        <pc:spChg chg="add mod">
          <ac:chgData name="Kevin May" userId="14848cdfcae55030" providerId="LiveId" clId="{0B678F28-968C-41DA-8BF6-2DA45BBCB003}" dt="2021-03-31T00:37:35.866" v="2256" actId="14100"/>
          <ac:spMkLst>
            <pc:docMk/>
            <pc:sldMk cId="333599930" sldId="1336"/>
            <ac:spMk id="13" creationId="{FBA9B54F-16AC-4027-A53B-7FA5A0E8D60B}"/>
          </ac:spMkLst>
        </pc:spChg>
        <pc:picChg chg="del">
          <ac:chgData name="Kevin May" userId="14848cdfcae55030" providerId="LiveId" clId="{0B678F28-968C-41DA-8BF6-2DA45BBCB003}" dt="2021-03-30T23:42:34.071" v="986" actId="478"/>
          <ac:picMkLst>
            <pc:docMk/>
            <pc:sldMk cId="333599930" sldId="1336"/>
            <ac:picMk id="4" creationId="{E28A62E0-CE0B-469D-A55E-4A4E14EDDB1D}"/>
          </ac:picMkLst>
        </pc:picChg>
        <pc:picChg chg="add mod">
          <ac:chgData name="Kevin May" userId="14848cdfcae55030" providerId="LiveId" clId="{0B678F28-968C-41DA-8BF6-2DA45BBCB003}" dt="2021-03-30T23:26:47.532" v="697"/>
          <ac:picMkLst>
            <pc:docMk/>
            <pc:sldMk cId="333599930" sldId="1336"/>
            <ac:picMk id="5" creationId="{7ACB8844-277C-4113-946F-6D981B258266}"/>
          </ac:picMkLst>
        </pc:picChg>
        <pc:picChg chg="add mod">
          <ac:chgData name="Kevin May" userId="14848cdfcae55030" providerId="LiveId" clId="{0B678F28-968C-41DA-8BF6-2DA45BBCB003}" dt="2021-03-31T00:32:43.432" v="2163" actId="1076"/>
          <ac:picMkLst>
            <pc:docMk/>
            <pc:sldMk cId="333599930" sldId="1336"/>
            <ac:picMk id="7" creationId="{8B47CE76-CDBD-4533-9BCE-B62E8202707A}"/>
          </ac:picMkLst>
        </pc:picChg>
        <pc:picChg chg="add del mod">
          <ac:chgData name="Kevin May" userId="14848cdfcae55030" providerId="LiveId" clId="{0B678F28-968C-41DA-8BF6-2DA45BBCB003}" dt="2021-03-31T00:32:41.256" v="2162" actId="478"/>
          <ac:picMkLst>
            <pc:docMk/>
            <pc:sldMk cId="333599930" sldId="1336"/>
            <ac:picMk id="8" creationId="{93622B7F-C3AB-4E67-BF9A-237BBBF90B6E}"/>
          </ac:picMkLst>
        </pc:picChg>
        <pc:picChg chg="add del mod">
          <ac:chgData name="Kevin May" userId="14848cdfcae55030" providerId="LiveId" clId="{0B678F28-968C-41DA-8BF6-2DA45BBCB003}" dt="2021-03-31T00:33:47.239" v="2168" actId="478"/>
          <ac:picMkLst>
            <pc:docMk/>
            <pc:sldMk cId="333599930" sldId="1336"/>
            <ac:picMk id="2050" creationId="{664DE014-F8D4-4C58-81B3-8299DA86BCB5}"/>
          </ac:picMkLst>
        </pc:picChg>
        <pc:picChg chg="add del">
          <ac:chgData name="Kevin May" userId="14848cdfcae55030" providerId="LiveId" clId="{0B678F28-968C-41DA-8BF6-2DA45BBCB003}" dt="2021-03-31T00:33:50.162" v="2170" actId="478"/>
          <ac:picMkLst>
            <pc:docMk/>
            <pc:sldMk cId="333599930" sldId="1336"/>
            <ac:picMk id="2052" creationId="{41A639E3-AE83-4026-B005-AF4F7C66CBF8}"/>
          </ac:picMkLst>
        </pc:picChg>
        <pc:picChg chg="add del">
          <ac:chgData name="Kevin May" userId="14848cdfcae55030" providerId="LiveId" clId="{0B678F28-968C-41DA-8BF6-2DA45BBCB003}" dt="2021-03-31T00:34:01.492" v="2172" actId="478"/>
          <ac:picMkLst>
            <pc:docMk/>
            <pc:sldMk cId="333599930" sldId="1336"/>
            <ac:picMk id="2054" creationId="{44E00948-2026-40A5-BC5A-84A2529680CA}"/>
          </ac:picMkLst>
        </pc:picChg>
        <pc:picChg chg="add del mod">
          <ac:chgData name="Kevin May" userId="14848cdfcae55030" providerId="LiveId" clId="{0B678F28-968C-41DA-8BF6-2DA45BBCB003}" dt="2021-04-02T23:47:50.258" v="2385" actId="21"/>
          <ac:picMkLst>
            <pc:docMk/>
            <pc:sldMk cId="333599930" sldId="1336"/>
            <ac:picMk id="2056" creationId="{1BD24953-B65D-484C-AF47-4D289E007A9C}"/>
          </ac:picMkLst>
        </pc:picChg>
      </pc:sldChg>
      <pc:sldChg chg="addSp modSp mod">
        <pc:chgData name="Kevin May" userId="14848cdfcae55030" providerId="LiveId" clId="{0B678F28-968C-41DA-8BF6-2DA45BBCB003}" dt="2021-03-30T23:49:36.968" v="1149" actId="20577"/>
        <pc:sldMkLst>
          <pc:docMk/>
          <pc:sldMk cId="350858578" sldId="1337"/>
        </pc:sldMkLst>
        <pc:spChg chg="mod">
          <ac:chgData name="Kevin May" userId="14848cdfcae55030" providerId="LiveId" clId="{0B678F28-968C-41DA-8BF6-2DA45BBCB003}" dt="2021-03-30T23:49:36.968" v="1149" actId="20577"/>
          <ac:spMkLst>
            <pc:docMk/>
            <pc:sldMk cId="350858578" sldId="1337"/>
            <ac:spMk id="2" creationId="{89337C06-E2F0-41DB-9A93-4C0F5988D754}"/>
          </ac:spMkLst>
        </pc:spChg>
        <pc:picChg chg="add mod">
          <ac:chgData name="Kevin May" userId="14848cdfcae55030" providerId="LiveId" clId="{0B678F28-968C-41DA-8BF6-2DA45BBCB003}" dt="2021-03-30T23:26:48.115" v="698"/>
          <ac:picMkLst>
            <pc:docMk/>
            <pc:sldMk cId="350858578" sldId="1337"/>
            <ac:picMk id="6" creationId="{EFAC0FB7-EBE4-4C75-A89A-B68836F7F591}"/>
          </ac:picMkLst>
        </pc:picChg>
      </pc:sldChg>
      <pc:sldChg chg="addSp modSp mod ord">
        <pc:chgData name="Kevin May" userId="14848cdfcae55030" providerId="LiveId" clId="{0B678F28-968C-41DA-8BF6-2DA45BBCB003}" dt="2021-03-31T01:06:02.992" v="2365"/>
        <pc:sldMkLst>
          <pc:docMk/>
          <pc:sldMk cId="3063639003" sldId="1338"/>
        </pc:sldMkLst>
        <pc:spChg chg="mod">
          <ac:chgData name="Kevin May" userId="14848cdfcae55030" providerId="LiveId" clId="{0B678F28-968C-41DA-8BF6-2DA45BBCB003}" dt="2021-03-31T00:06:49.592" v="1297" actId="20577"/>
          <ac:spMkLst>
            <pc:docMk/>
            <pc:sldMk cId="3063639003" sldId="1338"/>
            <ac:spMk id="2" creationId="{F1EEDB8C-25D5-477E-902F-91B9D656BC69}"/>
          </ac:spMkLst>
        </pc:spChg>
        <pc:spChg chg="mod">
          <ac:chgData name="Kevin May" userId="14848cdfcae55030" providerId="LiveId" clId="{0B678F28-968C-41DA-8BF6-2DA45BBCB003}" dt="2021-03-31T00:55:05.332" v="2363" actId="20577"/>
          <ac:spMkLst>
            <pc:docMk/>
            <pc:sldMk cId="3063639003" sldId="1338"/>
            <ac:spMk id="3" creationId="{196C369E-8027-434B-AAD7-DAF02ADFB89D}"/>
          </ac:spMkLst>
        </pc:spChg>
        <pc:picChg chg="add mod">
          <ac:chgData name="Kevin May" userId="14848cdfcae55030" providerId="LiveId" clId="{0B678F28-968C-41DA-8BF6-2DA45BBCB003}" dt="2021-03-30T23:26:49.920" v="700"/>
          <ac:picMkLst>
            <pc:docMk/>
            <pc:sldMk cId="3063639003" sldId="1338"/>
            <ac:picMk id="4" creationId="{962EE2F9-4BDD-4C94-BEF5-D855BC48A828}"/>
          </ac:picMkLst>
        </pc:picChg>
      </pc:sldChg>
      <pc:sldChg chg="addSp modSp mod">
        <pc:chgData name="Kevin May" userId="14848cdfcae55030" providerId="LiveId" clId="{0B678F28-968C-41DA-8BF6-2DA45BBCB003}" dt="2021-04-02T23:48:19.338" v="2395" actId="20577"/>
        <pc:sldMkLst>
          <pc:docMk/>
          <pc:sldMk cId="2792474308" sldId="1340"/>
        </pc:sldMkLst>
        <pc:spChg chg="mod">
          <ac:chgData name="Kevin May" userId="14848cdfcae55030" providerId="LiveId" clId="{0B678F28-968C-41DA-8BF6-2DA45BBCB003}" dt="2021-04-02T23:48:19.338" v="2395" actId="20577"/>
          <ac:spMkLst>
            <pc:docMk/>
            <pc:sldMk cId="2792474308" sldId="1340"/>
            <ac:spMk id="2" creationId="{8CAA071C-9B08-44BE-A2E4-FC13E668DAAC}"/>
          </ac:spMkLst>
        </pc:spChg>
        <pc:picChg chg="add mod">
          <ac:chgData name="Kevin May" userId="14848cdfcae55030" providerId="LiveId" clId="{0B678F28-968C-41DA-8BF6-2DA45BBCB003}" dt="2021-03-30T23:26:49.277" v="699"/>
          <ac:picMkLst>
            <pc:docMk/>
            <pc:sldMk cId="2792474308" sldId="1340"/>
            <ac:picMk id="13" creationId="{0A75B839-9226-45DE-8536-8A987FF78C9D}"/>
          </ac:picMkLst>
        </pc:picChg>
      </pc:sldChg>
      <pc:sldChg chg="new del">
        <pc:chgData name="Kevin May" userId="14848cdfcae55030" providerId="LiveId" clId="{0B678F28-968C-41DA-8BF6-2DA45BBCB003}" dt="2021-03-30T23:39:29.530" v="912" actId="2696"/>
        <pc:sldMkLst>
          <pc:docMk/>
          <pc:sldMk cId="4008875023" sldId="1341"/>
        </pc:sldMkLst>
      </pc:sldChg>
      <pc:sldChg chg="addSp delSp modSp new mod">
        <pc:chgData name="Kevin May" userId="14848cdfcae55030" providerId="LiveId" clId="{0B678F28-968C-41DA-8BF6-2DA45BBCB003}" dt="2021-03-31T00:43:51.611" v="2262" actId="20577"/>
        <pc:sldMkLst>
          <pc:docMk/>
          <pc:sldMk cId="1505148025" sldId="1342"/>
        </pc:sldMkLst>
        <pc:spChg chg="mod">
          <ac:chgData name="Kevin May" userId="14848cdfcae55030" providerId="LiveId" clId="{0B678F28-968C-41DA-8BF6-2DA45BBCB003}" dt="2021-03-30T23:39:19.627" v="911" actId="20577"/>
          <ac:spMkLst>
            <pc:docMk/>
            <pc:sldMk cId="1505148025" sldId="1342"/>
            <ac:spMk id="2" creationId="{75B57631-2699-470F-83D8-915A93EED5DA}"/>
          </ac:spMkLst>
        </pc:spChg>
        <pc:spChg chg="mod">
          <ac:chgData name="Kevin May" userId="14848cdfcae55030" providerId="LiveId" clId="{0B678F28-968C-41DA-8BF6-2DA45BBCB003}" dt="2021-03-31T00:43:51.611" v="2262" actId="20577"/>
          <ac:spMkLst>
            <pc:docMk/>
            <pc:sldMk cId="1505148025" sldId="1342"/>
            <ac:spMk id="3" creationId="{E20206E8-E067-4C3C-AA43-02DDA978C406}"/>
          </ac:spMkLst>
        </pc:spChg>
        <pc:spChg chg="del mod">
          <ac:chgData name="Kevin May" userId="14848cdfcae55030" providerId="LiveId" clId="{0B678F28-968C-41DA-8BF6-2DA45BBCB003}" dt="2021-03-31T00:12:39.473" v="1578" actId="478"/>
          <ac:spMkLst>
            <pc:docMk/>
            <pc:sldMk cId="1505148025" sldId="1342"/>
            <ac:spMk id="4" creationId="{56FC6135-2656-4FB2-A9BF-920275570808}"/>
          </ac:spMkLst>
        </pc:spChg>
        <pc:picChg chg="add mod">
          <ac:chgData name="Kevin May" userId="14848cdfcae55030" providerId="LiveId" clId="{0B678F28-968C-41DA-8BF6-2DA45BBCB003}" dt="2021-03-31T00:42:51.525" v="2257"/>
          <ac:picMkLst>
            <pc:docMk/>
            <pc:sldMk cId="1505148025" sldId="1342"/>
            <ac:picMk id="5" creationId="{1BC5568F-B2EC-455C-93E5-8D069060F7F9}"/>
          </ac:picMkLst>
        </pc:picChg>
        <pc:picChg chg="add mod">
          <ac:chgData name="Kevin May" userId="14848cdfcae55030" providerId="LiveId" clId="{0B678F28-968C-41DA-8BF6-2DA45BBCB003}" dt="2021-03-31T00:42:51.525" v="2257"/>
          <ac:picMkLst>
            <pc:docMk/>
            <pc:sldMk cId="1505148025" sldId="1342"/>
            <ac:picMk id="6" creationId="{B2A7DC61-4147-4E7E-BA98-D3FF11594D5C}"/>
          </ac:picMkLst>
        </pc:picChg>
        <pc:picChg chg="add mod">
          <ac:chgData name="Kevin May" userId="14848cdfcae55030" providerId="LiveId" clId="{0B678F28-968C-41DA-8BF6-2DA45BBCB003}" dt="2021-03-31T00:42:51.525" v="2257"/>
          <ac:picMkLst>
            <pc:docMk/>
            <pc:sldMk cId="1505148025" sldId="1342"/>
            <ac:picMk id="7" creationId="{E55F1C7C-6CC1-4A57-8CDB-9EDA0FE77A33}"/>
          </ac:picMkLst>
        </pc:picChg>
        <pc:picChg chg="add mod">
          <ac:chgData name="Kevin May" userId="14848cdfcae55030" providerId="LiveId" clId="{0B678F28-968C-41DA-8BF6-2DA45BBCB003}" dt="2021-03-31T00:42:51.525" v="2257"/>
          <ac:picMkLst>
            <pc:docMk/>
            <pc:sldMk cId="1505148025" sldId="1342"/>
            <ac:picMk id="8" creationId="{C20ED011-6AE4-4E31-8161-4408F6FC8B95}"/>
          </ac:picMkLst>
        </pc:picChg>
      </pc:sldChg>
      <pc:sldChg chg="modSp add del mod">
        <pc:chgData name="Kevin May" userId="14848cdfcae55030" providerId="LiveId" clId="{0B678F28-968C-41DA-8BF6-2DA45BBCB003}" dt="2021-03-30T23:40:54.860" v="929" actId="2696"/>
        <pc:sldMkLst>
          <pc:docMk/>
          <pc:sldMk cId="462339560" sldId="1343"/>
        </pc:sldMkLst>
        <pc:spChg chg="mod">
          <ac:chgData name="Kevin May" userId="14848cdfcae55030" providerId="LiveId" clId="{0B678F28-968C-41DA-8BF6-2DA45BBCB003}" dt="2021-03-30T23:40:19.029" v="928" actId="20577"/>
          <ac:spMkLst>
            <pc:docMk/>
            <pc:sldMk cId="462339560" sldId="1343"/>
            <ac:spMk id="2" creationId="{AA109DFD-53A5-4BF7-B265-8B21532593BF}"/>
          </ac:spMkLst>
        </pc:spChg>
      </pc:sldChg>
      <pc:sldChg chg="addSp modSp add mod">
        <pc:chgData name="Kevin May" userId="14848cdfcae55030" providerId="LiveId" clId="{0B678F28-968C-41DA-8BF6-2DA45BBCB003}" dt="2021-03-31T00:36:24.580" v="2222" actId="20577"/>
        <pc:sldMkLst>
          <pc:docMk/>
          <pc:sldMk cId="2506473961" sldId="1343"/>
        </pc:sldMkLst>
        <pc:spChg chg="mod">
          <ac:chgData name="Kevin May" userId="14848cdfcae55030" providerId="LiveId" clId="{0B678F28-968C-41DA-8BF6-2DA45BBCB003}" dt="2021-03-30T23:42:42.594" v="993" actId="20577"/>
          <ac:spMkLst>
            <pc:docMk/>
            <pc:sldMk cId="2506473961" sldId="1343"/>
            <ac:spMk id="2" creationId="{3424514F-F607-4E74-994E-13B46B8341E8}"/>
          </ac:spMkLst>
        </pc:spChg>
        <pc:spChg chg="add mod">
          <ac:chgData name="Kevin May" userId="14848cdfcae55030" providerId="LiveId" clId="{0B678F28-968C-41DA-8BF6-2DA45BBCB003}" dt="2021-03-31T00:36:24.580" v="2222" actId="20577"/>
          <ac:spMkLst>
            <pc:docMk/>
            <pc:sldMk cId="2506473961" sldId="1343"/>
            <ac:spMk id="8" creationId="{FE2F7DD0-44ED-44B3-A294-BDCFC99493B1}"/>
          </ac:spMkLst>
        </pc:spChg>
        <pc:picChg chg="mod">
          <ac:chgData name="Kevin May" userId="14848cdfcae55030" providerId="LiveId" clId="{0B678F28-968C-41DA-8BF6-2DA45BBCB003}" dt="2021-03-30T23:42:04.330" v="967" actId="1076"/>
          <ac:picMkLst>
            <pc:docMk/>
            <pc:sldMk cId="2506473961" sldId="1343"/>
            <ac:picMk id="4" creationId="{E28A62E0-CE0B-469D-A55E-4A4E14EDDB1D}"/>
          </ac:picMkLst>
        </pc:picChg>
        <pc:picChg chg="add mod">
          <ac:chgData name="Kevin May" userId="14848cdfcae55030" providerId="LiveId" clId="{0B678F28-968C-41DA-8BF6-2DA45BBCB003}" dt="2021-03-30T23:42:52.518" v="997" actId="1076"/>
          <ac:picMkLst>
            <pc:docMk/>
            <pc:sldMk cId="2506473961" sldId="1343"/>
            <ac:picMk id="6" creationId="{87E76DF1-5087-4AD6-99A2-1D0FE405F729}"/>
          </ac:picMkLst>
        </pc:picChg>
        <pc:picChg chg="add mod">
          <ac:chgData name="Kevin May" userId="14848cdfcae55030" providerId="LiveId" clId="{0B678F28-968C-41DA-8BF6-2DA45BBCB003}" dt="2021-03-30T23:42:47.189" v="994" actId="1076"/>
          <ac:picMkLst>
            <pc:docMk/>
            <pc:sldMk cId="2506473961" sldId="1343"/>
            <ac:picMk id="7" creationId="{7C060E44-0323-4434-AA1E-2EF3736817B3}"/>
          </ac:picMkLst>
        </pc:picChg>
      </pc:sldChg>
      <pc:sldChg chg="addSp delSp modSp add mod">
        <pc:chgData name="Kevin May" userId="14848cdfcae55030" providerId="LiveId" clId="{0B678F28-968C-41DA-8BF6-2DA45BBCB003}" dt="2021-04-02T23:52:05.451" v="2470" actId="20577"/>
        <pc:sldMkLst>
          <pc:docMk/>
          <pc:sldMk cId="2000360649" sldId="1344"/>
        </pc:sldMkLst>
        <pc:spChg chg="mod">
          <ac:chgData name="Kevin May" userId="14848cdfcae55030" providerId="LiveId" clId="{0B678F28-968C-41DA-8BF6-2DA45BBCB003}" dt="2021-04-02T23:49:55.484" v="2397"/>
          <ac:spMkLst>
            <pc:docMk/>
            <pc:sldMk cId="2000360649" sldId="1344"/>
            <ac:spMk id="2" creationId="{8CAA071C-9B08-44BE-A2E4-FC13E668DAAC}"/>
          </ac:spMkLst>
        </pc:spChg>
        <pc:spChg chg="del mod">
          <ac:chgData name="Kevin May" userId="14848cdfcae55030" providerId="LiveId" clId="{0B678F28-968C-41DA-8BF6-2DA45BBCB003}" dt="2021-04-02T23:47:44.696" v="2384" actId="478"/>
          <ac:spMkLst>
            <pc:docMk/>
            <pc:sldMk cId="2000360649" sldId="1344"/>
            <ac:spMk id="3" creationId="{31C46849-9C15-4786-BF1A-4C23817F0022}"/>
          </ac:spMkLst>
        </pc:spChg>
        <pc:spChg chg="add mod">
          <ac:chgData name="Kevin May" userId="14848cdfcae55030" providerId="LiveId" clId="{0B678F28-968C-41DA-8BF6-2DA45BBCB003}" dt="2021-04-02T23:52:05.451" v="2470" actId="20577"/>
          <ac:spMkLst>
            <pc:docMk/>
            <pc:sldMk cId="2000360649" sldId="1344"/>
            <ac:spMk id="4" creationId="{F9F13748-333C-4A3D-BFCD-6124D711FE3B}"/>
          </ac:spMkLst>
        </pc:spChg>
        <pc:spChg chg="del">
          <ac:chgData name="Kevin May" userId="14848cdfcae55030" providerId="LiveId" clId="{0B678F28-968C-41DA-8BF6-2DA45BBCB003}" dt="2021-03-30T23:50:16.507" v="1171" actId="478"/>
          <ac:spMkLst>
            <pc:docMk/>
            <pc:sldMk cId="2000360649" sldId="1344"/>
            <ac:spMk id="15" creationId="{FA6F422B-6F84-45DD-BE37-9AD0F1BB3688}"/>
          </ac:spMkLst>
        </pc:spChg>
        <pc:picChg chg="del">
          <ac:chgData name="Kevin May" userId="14848cdfcae55030" providerId="LiveId" clId="{0B678F28-968C-41DA-8BF6-2DA45BBCB003}" dt="2021-03-30T23:50:13.756" v="1169" actId="478"/>
          <ac:picMkLst>
            <pc:docMk/>
            <pc:sldMk cId="2000360649" sldId="1344"/>
            <ac:picMk id="4" creationId="{1AD6C63A-9936-48A4-87A9-7FD8CFB8FFDD}"/>
          </ac:picMkLst>
        </pc:picChg>
        <pc:picChg chg="add mod">
          <ac:chgData name="Kevin May" userId="14848cdfcae55030" providerId="LiveId" clId="{0B678F28-968C-41DA-8BF6-2DA45BBCB003}" dt="2021-04-02T23:50:08.181" v="2402" actId="14100"/>
          <ac:picMkLst>
            <pc:docMk/>
            <pc:sldMk cId="2000360649" sldId="1344"/>
            <ac:picMk id="5" creationId="{A01D4BE5-146D-41E6-BC98-0EFBE9742C84}"/>
          </ac:picMkLst>
        </pc:picChg>
        <pc:picChg chg="del">
          <ac:chgData name="Kevin May" userId="14848cdfcae55030" providerId="LiveId" clId="{0B678F28-968C-41DA-8BF6-2DA45BBCB003}" dt="2021-03-30T23:50:12.289" v="1168" actId="478"/>
          <ac:picMkLst>
            <pc:docMk/>
            <pc:sldMk cId="2000360649" sldId="1344"/>
            <ac:picMk id="38" creationId="{97C43D64-00B1-4EE3-A504-E00F2DC3126C}"/>
          </ac:picMkLst>
        </pc:picChg>
        <pc:picChg chg="del">
          <ac:chgData name="Kevin May" userId="14848cdfcae55030" providerId="LiveId" clId="{0B678F28-968C-41DA-8BF6-2DA45BBCB003}" dt="2021-03-30T23:50:14.107" v="1170" actId="478"/>
          <ac:picMkLst>
            <pc:docMk/>
            <pc:sldMk cId="2000360649" sldId="1344"/>
            <ac:picMk id="40" creationId="{0831E0BF-3ADA-40B2-99B2-595027C78A00}"/>
          </ac:picMkLst>
        </pc:picChg>
        <pc:cxnChg chg="del">
          <ac:chgData name="Kevin May" userId="14848cdfcae55030" providerId="LiveId" clId="{0B678F28-968C-41DA-8BF6-2DA45BBCB003}" dt="2021-03-30T23:50:16.507" v="1171" actId="478"/>
          <ac:cxnSpMkLst>
            <pc:docMk/>
            <pc:sldMk cId="2000360649" sldId="1344"/>
            <ac:cxnSpMk id="6" creationId="{24AD443A-C419-44FD-A3DC-3BBFA970C55D}"/>
          </ac:cxnSpMkLst>
        </pc:cxnChg>
        <pc:cxnChg chg="del">
          <ac:chgData name="Kevin May" userId="14848cdfcae55030" providerId="LiveId" clId="{0B678F28-968C-41DA-8BF6-2DA45BBCB003}" dt="2021-03-30T23:50:16.507" v="1171" actId="478"/>
          <ac:cxnSpMkLst>
            <pc:docMk/>
            <pc:sldMk cId="2000360649" sldId="1344"/>
            <ac:cxnSpMk id="8" creationId="{E0E02593-4AE9-4C43-B7F9-DABD422B6B27}"/>
          </ac:cxnSpMkLst>
        </pc:cxnChg>
        <pc:cxnChg chg="del">
          <ac:chgData name="Kevin May" userId="14848cdfcae55030" providerId="LiveId" clId="{0B678F28-968C-41DA-8BF6-2DA45BBCB003}" dt="2021-03-30T23:50:16.507" v="1171" actId="478"/>
          <ac:cxnSpMkLst>
            <pc:docMk/>
            <pc:sldMk cId="2000360649" sldId="1344"/>
            <ac:cxnSpMk id="10" creationId="{2EA4CCCD-862C-42B4-99BD-814A92F9EC07}"/>
          </ac:cxnSpMkLst>
        </pc:cxnChg>
        <pc:cxnChg chg="del">
          <ac:chgData name="Kevin May" userId="14848cdfcae55030" providerId="LiveId" clId="{0B678F28-968C-41DA-8BF6-2DA45BBCB003}" dt="2021-03-30T23:50:16.507" v="1171" actId="478"/>
          <ac:cxnSpMkLst>
            <pc:docMk/>
            <pc:sldMk cId="2000360649" sldId="1344"/>
            <ac:cxnSpMk id="12" creationId="{A7A01FB8-D998-45E0-B7EA-6098BA270866}"/>
          </ac:cxnSpMkLst>
        </pc:cxnChg>
      </pc:sldChg>
      <pc:sldChg chg="delSp modSp add del mod">
        <pc:chgData name="Kevin May" userId="14848cdfcae55030" providerId="LiveId" clId="{0B678F28-968C-41DA-8BF6-2DA45BBCB003}" dt="2021-04-02T23:52:32.830" v="2471" actId="2696"/>
        <pc:sldMkLst>
          <pc:docMk/>
          <pc:sldMk cId="3896208027" sldId="1345"/>
        </pc:sldMkLst>
        <pc:spChg chg="mod">
          <ac:chgData name="Kevin May" userId="14848cdfcae55030" providerId="LiveId" clId="{0B678F28-968C-41DA-8BF6-2DA45BBCB003}" dt="2021-03-30T23:57:38.588" v="1236" actId="403"/>
          <ac:spMkLst>
            <pc:docMk/>
            <pc:sldMk cId="3896208027" sldId="1345"/>
            <ac:spMk id="2" creationId="{8CAA071C-9B08-44BE-A2E4-FC13E668DAAC}"/>
          </ac:spMkLst>
        </pc:spChg>
        <pc:spChg chg="del">
          <ac:chgData name="Kevin May" userId="14848cdfcae55030" providerId="LiveId" clId="{0B678F28-968C-41DA-8BF6-2DA45BBCB003}" dt="2021-03-30T23:57:33.295" v="1232" actId="478"/>
          <ac:spMkLst>
            <pc:docMk/>
            <pc:sldMk cId="3896208027" sldId="1345"/>
            <ac:spMk id="3" creationId="{31C46849-9C15-4786-BF1A-4C23817F0022}"/>
          </ac:spMkLst>
        </pc:spChg>
      </pc:sldChg>
    </pc:docChg>
  </pc:docChgLst>
  <pc:docChgLst>
    <pc:chgData name="Kevin May" userId="14848cdfcae55030" providerId="LiveId" clId="{1E03F3BC-D42A-433A-957F-27A25B3E75A6}"/>
    <pc:docChg chg="undo custSel addSld delSld modSld sldOrd">
      <pc:chgData name="Kevin May" userId="14848cdfcae55030" providerId="LiveId" clId="{1E03F3BC-D42A-433A-957F-27A25B3E75A6}" dt="2020-12-08T23:45:38.529" v="3615"/>
      <pc:docMkLst>
        <pc:docMk/>
      </pc:docMkLst>
      <pc:sldChg chg="addSp delSp modSp setBg modAnim">
        <pc:chgData name="Kevin May" userId="14848cdfcae55030" providerId="LiveId" clId="{1E03F3BC-D42A-433A-957F-27A25B3E75A6}" dt="2020-12-04T21:43:17.879" v="2408" actId="6549"/>
        <pc:sldMkLst>
          <pc:docMk/>
          <pc:sldMk cId="0" sldId="901"/>
        </pc:sldMkLst>
        <pc:spChg chg="add del mod">
          <ac:chgData name="Kevin May" userId="14848cdfcae55030" providerId="LiveId" clId="{1E03F3BC-D42A-433A-957F-27A25B3E75A6}" dt="2020-12-04T15:27:14.136" v="263" actId="478"/>
          <ac:spMkLst>
            <pc:docMk/>
            <pc:sldMk cId="0" sldId="901"/>
            <ac:spMk id="4" creationId="{00000000-0000-0000-0000-000000000000}"/>
          </ac:spMkLst>
        </pc:spChg>
        <pc:spChg chg="mod">
          <ac:chgData name="Kevin May" userId="14848cdfcae55030" providerId="LiveId" clId="{1E03F3BC-D42A-433A-957F-27A25B3E75A6}" dt="2020-12-04T21:43:17.879" v="2408" actId="6549"/>
          <ac:spMkLst>
            <pc:docMk/>
            <pc:sldMk cId="0" sldId="901"/>
            <ac:spMk id="6" creationId="{00000000-0000-0000-0000-000000000000}"/>
          </ac:spMkLst>
        </pc:spChg>
        <pc:spChg chg="mod">
          <ac:chgData name="Kevin May" userId="14848cdfcae55030" providerId="LiveId" clId="{1E03F3BC-D42A-433A-957F-27A25B3E75A6}" dt="2020-12-04T19:24:06.520" v="1390" actId="20577"/>
          <ac:spMkLst>
            <pc:docMk/>
            <pc:sldMk cId="0" sldId="901"/>
            <ac:spMk id="16" creationId="{00000000-0000-0000-0000-000000000000}"/>
          </ac:spMkLst>
        </pc:spChg>
        <pc:spChg chg="del">
          <ac:chgData name="Kevin May" userId="14848cdfcae55030" providerId="LiveId" clId="{1E03F3BC-D42A-433A-957F-27A25B3E75A6}" dt="2020-12-04T08:14:01.430" v="44" actId="478"/>
          <ac:spMkLst>
            <pc:docMk/>
            <pc:sldMk cId="0" sldId="901"/>
            <ac:spMk id="19" creationId="{47A51139-7AB4-496E-95A2-35E803FB5D14}"/>
          </ac:spMkLst>
        </pc:spChg>
        <pc:spChg chg="del">
          <ac:chgData name="Kevin May" userId="14848cdfcae55030" providerId="LiveId" clId="{1E03F3BC-D42A-433A-957F-27A25B3E75A6}" dt="2020-12-04T15:27:17.092" v="264" actId="478"/>
          <ac:spMkLst>
            <pc:docMk/>
            <pc:sldMk cId="0" sldId="901"/>
            <ac:spMk id="27" creationId="{00000000-0000-0000-0000-000000000000}"/>
          </ac:spMkLst>
        </pc:spChg>
        <pc:spChg chg="del">
          <ac:chgData name="Kevin May" userId="14848cdfcae55030" providerId="LiveId" clId="{1E03F3BC-D42A-433A-957F-27A25B3E75A6}" dt="2020-12-04T15:27:18.982" v="265" actId="478"/>
          <ac:spMkLst>
            <pc:docMk/>
            <pc:sldMk cId="0" sldId="901"/>
            <ac:spMk id="28" creationId="{00000000-0000-0000-0000-000000000000}"/>
          </ac:spMkLst>
        </pc:spChg>
        <pc:picChg chg="add mod">
          <ac:chgData name="Kevin May" userId="14848cdfcae55030" providerId="LiveId" clId="{1E03F3BC-D42A-433A-957F-27A25B3E75A6}" dt="2020-12-04T16:38:54.812" v="325" actId="1076"/>
          <ac:picMkLst>
            <pc:docMk/>
            <pc:sldMk cId="0" sldId="901"/>
            <ac:picMk id="2" creationId="{786CBB2A-3B2B-45B1-B2CB-0EA3B9698FB4}"/>
          </ac:picMkLst>
        </pc:picChg>
        <pc:picChg chg="del">
          <ac:chgData name="Kevin May" userId="14848cdfcae55030" providerId="LiveId" clId="{1E03F3BC-D42A-433A-957F-27A25B3E75A6}" dt="2020-12-04T08:14:01.430" v="44" actId="478"/>
          <ac:picMkLst>
            <pc:docMk/>
            <pc:sldMk cId="0" sldId="901"/>
            <ac:picMk id="18" creationId="{17203616-92D4-4291-A638-5236D9C2DDC2}"/>
          </ac:picMkLst>
        </pc:picChg>
        <pc:picChg chg="add mod modCrop">
          <ac:chgData name="Kevin May" userId="14848cdfcae55030" providerId="LiveId" clId="{1E03F3BC-D42A-433A-957F-27A25B3E75A6}" dt="2020-12-04T08:14:30.023" v="49" actId="1076"/>
          <ac:picMkLst>
            <pc:docMk/>
            <pc:sldMk cId="0" sldId="901"/>
            <ac:picMk id="20" creationId="{D6EE707F-F5E5-400D-80D3-CD79814F38FB}"/>
          </ac:picMkLst>
        </pc:picChg>
        <pc:picChg chg="del">
          <ac:chgData name="Kevin May" userId="14848cdfcae55030" providerId="LiveId" clId="{1E03F3BC-D42A-433A-957F-27A25B3E75A6}" dt="2020-12-04T15:27:09.581" v="260" actId="478"/>
          <ac:picMkLst>
            <pc:docMk/>
            <pc:sldMk cId="0" sldId="901"/>
            <ac:picMk id="4098" creationId="{00000000-0000-0000-0000-000000000000}"/>
          </ac:picMkLst>
        </pc:picChg>
        <pc:picChg chg="del">
          <ac:chgData name="Kevin May" userId="14848cdfcae55030" providerId="LiveId" clId="{1E03F3BC-D42A-433A-957F-27A25B3E75A6}" dt="2020-12-04T15:27:10.633" v="261" actId="478"/>
          <ac:picMkLst>
            <pc:docMk/>
            <pc:sldMk cId="0" sldId="901"/>
            <ac:picMk id="4099" creationId="{00000000-0000-0000-0000-000000000000}"/>
          </ac:picMkLst>
        </pc:picChg>
        <pc:picChg chg="del">
          <ac:chgData name="Kevin May" userId="14848cdfcae55030" providerId="LiveId" clId="{1E03F3BC-D42A-433A-957F-27A25B3E75A6}" dt="2020-12-04T15:27:07.987" v="259" actId="478"/>
          <ac:picMkLst>
            <pc:docMk/>
            <pc:sldMk cId="0" sldId="901"/>
            <ac:picMk id="4100" creationId="{00000000-0000-0000-0000-000000000000}"/>
          </ac:picMkLst>
        </pc:picChg>
        <pc:picChg chg="del mod">
          <ac:chgData name="Kevin May" userId="14848cdfcae55030" providerId="LiveId" clId="{1E03F3BC-D42A-433A-957F-27A25B3E75A6}" dt="2020-12-04T15:27:12.231" v="262" actId="478"/>
          <ac:picMkLst>
            <pc:docMk/>
            <pc:sldMk cId="0" sldId="901"/>
            <ac:picMk id="7172" creationId="{9CC569FD-54F0-4FD2-8814-433A6275191B}"/>
          </ac:picMkLst>
        </pc:picChg>
      </pc:sldChg>
      <pc:sldChg chg="modSp del">
        <pc:chgData name="Kevin May" userId="14848cdfcae55030" providerId="LiveId" clId="{1E03F3BC-D42A-433A-957F-27A25B3E75A6}" dt="2020-12-08T21:51:42.466" v="2712" actId="2696"/>
        <pc:sldMkLst>
          <pc:docMk/>
          <pc:sldMk cId="179630279" sldId="1323"/>
        </pc:sldMkLst>
        <pc:spChg chg="mod">
          <ac:chgData name="Kevin May" userId="14848cdfcae55030" providerId="LiveId" clId="{1E03F3BC-D42A-433A-957F-27A25B3E75A6}" dt="2020-12-04T08:16:10.051" v="62" actId="20577"/>
          <ac:spMkLst>
            <pc:docMk/>
            <pc:sldMk cId="179630279" sldId="1323"/>
            <ac:spMk id="2" creationId="{0200BBA3-E903-468B-928F-B6F5684DEF1D}"/>
          </ac:spMkLst>
        </pc:spChg>
        <pc:spChg chg="mod">
          <ac:chgData name="Kevin May" userId="14848cdfcae55030" providerId="LiveId" clId="{1E03F3BC-D42A-433A-957F-27A25B3E75A6}" dt="2020-12-08T20:55:15.541" v="2608" actId="20577"/>
          <ac:spMkLst>
            <pc:docMk/>
            <pc:sldMk cId="179630279" sldId="1323"/>
            <ac:spMk id="3" creationId="{041006FC-1D68-4417-BB1D-FE12C08B5C51}"/>
          </ac:spMkLst>
        </pc:spChg>
      </pc:sldChg>
      <pc:sldChg chg="modSp">
        <pc:chgData name="Kevin May" userId="14848cdfcae55030" providerId="LiveId" clId="{1E03F3BC-D42A-433A-957F-27A25B3E75A6}" dt="2020-12-08T23:38:31.872" v="3562" actId="20577"/>
        <pc:sldMkLst>
          <pc:docMk/>
          <pc:sldMk cId="827532771" sldId="1324"/>
        </pc:sldMkLst>
        <pc:spChg chg="mod">
          <ac:chgData name="Kevin May" userId="14848cdfcae55030" providerId="LiveId" clId="{1E03F3BC-D42A-433A-957F-27A25B3E75A6}" dt="2020-12-04T18:50:38.347" v="335" actId="20577"/>
          <ac:spMkLst>
            <pc:docMk/>
            <pc:sldMk cId="827532771" sldId="1324"/>
            <ac:spMk id="2" creationId="{0C81EAE0-094C-40BC-A499-19317F8D00AE}"/>
          </ac:spMkLst>
        </pc:spChg>
        <pc:spChg chg="mod">
          <ac:chgData name="Kevin May" userId="14848cdfcae55030" providerId="LiveId" clId="{1E03F3BC-D42A-433A-957F-27A25B3E75A6}" dt="2020-12-08T23:38:31.872" v="3562" actId="20577"/>
          <ac:spMkLst>
            <pc:docMk/>
            <pc:sldMk cId="827532771" sldId="1324"/>
            <ac:spMk id="3" creationId="{55776A4D-7D1A-4833-A262-649AD502E92D}"/>
          </ac:spMkLst>
        </pc:spChg>
      </pc:sldChg>
      <pc:sldChg chg="add del">
        <pc:chgData name="Kevin May" userId="14848cdfcae55030" providerId="LiveId" clId="{1E03F3BC-D42A-433A-957F-27A25B3E75A6}" dt="2020-12-04T15:23:14.570" v="206" actId="2696"/>
        <pc:sldMkLst>
          <pc:docMk/>
          <pc:sldMk cId="2615603827" sldId="1325"/>
        </pc:sldMkLst>
      </pc:sldChg>
      <pc:sldChg chg="addSp delSp modSp add">
        <pc:chgData name="Kevin May" userId="14848cdfcae55030" providerId="LiveId" clId="{1E03F3BC-D42A-433A-957F-27A25B3E75A6}" dt="2020-12-08T23:43:34.686" v="3598" actId="1076"/>
        <pc:sldMkLst>
          <pc:docMk/>
          <pc:sldMk cId="3656320136" sldId="1325"/>
        </pc:sldMkLst>
        <pc:spChg chg="del mod">
          <ac:chgData name="Kevin May" userId="14848cdfcae55030" providerId="LiveId" clId="{1E03F3BC-D42A-433A-957F-27A25B3E75A6}" dt="2020-12-04T15:25:42.579" v="247" actId="478"/>
          <ac:spMkLst>
            <pc:docMk/>
            <pc:sldMk cId="3656320136" sldId="1325"/>
            <ac:spMk id="2" creationId="{11EE82DD-D9D6-4D54-8BE4-B2015E216ADE}"/>
          </ac:spMkLst>
        </pc:spChg>
        <pc:spChg chg="mod">
          <ac:chgData name="Kevin May" userId="14848cdfcae55030" providerId="LiveId" clId="{1E03F3BC-D42A-433A-957F-27A25B3E75A6}" dt="2020-12-08T20:41:55.849" v="2472" actId="1076"/>
          <ac:spMkLst>
            <pc:docMk/>
            <pc:sldMk cId="3656320136" sldId="1325"/>
            <ac:spMk id="3" creationId="{0C39E599-3C3A-4652-B801-50546F0D7EB8}"/>
          </ac:spMkLst>
        </pc:spChg>
        <pc:spChg chg="add mod">
          <ac:chgData name="Kevin May" userId="14848cdfcae55030" providerId="LiveId" clId="{1E03F3BC-D42A-433A-957F-27A25B3E75A6}" dt="2020-12-08T20:42:47.042" v="2480" actId="1076"/>
          <ac:spMkLst>
            <pc:docMk/>
            <pc:sldMk cId="3656320136" sldId="1325"/>
            <ac:spMk id="5" creationId="{13823B0A-05A3-4263-BE94-106B28C0172B}"/>
          </ac:spMkLst>
        </pc:spChg>
        <pc:spChg chg="add del mod">
          <ac:chgData name="Kevin May" userId="14848cdfcae55030" providerId="LiveId" clId="{1E03F3BC-D42A-433A-957F-27A25B3E75A6}" dt="2020-12-04T15:25:44.517" v="248" actId="478"/>
          <ac:spMkLst>
            <pc:docMk/>
            <pc:sldMk cId="3656320136" sldId="1325"/>
            <ac:spMk id="6" creationId="{9B157BEF-3661-4837-9EEF-461931BD830D}"/>
          </ac:spMkLst>
        </pc:spChg>
        <pc:spChg chg="add mod">
          <ac:chgData name="Kevin May" userId="14848cdfcae55030" providerId="LiveId" clId="{1E03F3BC-D42A-433A-957F-27A25B3E75A6}" dt="2020-12-08T20:42:00.544" v="2473" actId="1076"/>
          <ac:spMkLst>
            <pc:docMk/>
            <pc:sldMk cId="3656320136" sldId="1325"/>
            <ac:spMk id="7" creationId="{6DD11E06-926E-4DBE-B2E9-2C964810B7F9}"/>
          </ac:spMkLst>
        </pc:spChg>
        <pc:spChg chg="add mod">
          <ac:chgData name="Kevin May" userId="14848cdfcae55030" providerId="LiveId" clId="{1E03F3BC-D42A-433A-957F-27A25B3E75A6}" dt="2020-12-08T23:43:34.686" v="3598" actId="1076"/>
          <ac:spMkLst>
            <pc:docMk/>
            <pc:sldMk cId="3656320136" sldId="1325"/>
            <ac:spMk id="9" creationId="{3491CFE4-FA87-4580-AEA3-F113673F4E88}"/>
          </ac:spMkLst>
        </pc:spChg>
        <pc:picChg chg="add mod">
          <ac:chgData name="Kevin May" userId="14848cdfcae55030" providerId="LiveId" clId="{1E03F3BC-D42A-433A-957F-27A25B3E75A6}" dt="2020-12-08T20:42:40.475" v="2479" actId="1076"/>
          <ac:picMkLst>
            <pc:docMk/>
            <pc:sldMk cId="3656320136" sldId="1325"/>
            <ac:picMk id="6" creationId="{5C9B2961-7C21-4AE3-8DB8-806EADA73499}"/>
          </ac:picMkLst>
        </pc:picChg>
        <pc:picChg chg="add mod">
          <ac:chgData name="Kevin May" userId="14848cdfcae55030" providerId="LiveId" clId="{1E03F3BC-D42A-433A-957F-27A25B3E75A6}" dt="2020-12-08T20:40:27.333" v="2443" actId="1076"/>
          <ac:picMkLst>
            <pc:docMk/>
            <pc:sldMk cId="3656320136" sldId="1325"/>
            <ac:picMk id="8" creationId="{9DAC3D26-2099-48E3-9B30-C61C4E3B4141}"/>
          </ac:picMkLst>
        </pc:picChg>
        <pc:picChg chg="add mod">
          <ac:chgData name="Kevin May" userId="14848cdfcae55030" providerId="LiveId" clId="{1E03F3BC-D42A-433A-957F-27A25B3E75A6}" dt="2020-12-08T20:40:31.871" v="2444" actId="1076"/>
          <ac:picMkLst>
            <pc:docMk/>
            <pc:sldMk cId="3656320136" sldId="1325"/>
            <ac:picMk id="1026" creationId="{9756FCCF-7E3B-4E16-A41B-A3EFBB3343F6}"/>
          </ac:picMkLst>
        </pc:picChg>
      </pc:sldChg>
      <pc:sldChg chg="addSp modSp add del">
        <pc:chgData name="Kevin May" userId="14848cdfcae55030" providerId="LiveId" clId="{1E03F3BC-D42A-433A-957F-27A25B3E75A6}" dt="2020-12-08T20:40:54.690" v="2445" actId="2696"/>
        <pc:sldMkLst>
          <pc:docMk/>
          <pc:sldMk cId="403663650" sldId="1326"/>
        </pc:sldMkLst>
        <pc:spChg chg="mod">
          <ac:chgData name="Kevin May" userId="14848cdfcae55030" providerId="LiveId" clId="{1E03F3BC-D42A-433A-957F-27A25B3E75A6}" dt="2020-12-04T15:33:06.901" v="314" actId="20577"/>
          <ac:spMkLst>
            <pc:docMk/>
            <pc:sldMk cId="403663650" sldId="1326"/>
            <ac:spMk id="3" creationId="{0C39E599-3C3A-4652-B801-50546F0D7EB8}"/>
          </ac:spMkLst>
        </pc:spChg>
        <pc:picChg chg="add mod">
          <ac:chgData name="Kevin May" userId="14848cdfcae55030" providerId="LiveId" clId="{1E03F3BC-D42A-433A-957F-27A25B3E75A6}" dt="2020-12-04T15:33:29.760" v="317" actId="1076"/>
          <ac:picMkLst>
            <pc:docMk/>
            <pc:sldMk cId="403663650" sldId="1326"/>
            <ac:picMk id="2050" creationId="{017ED858-0163-4EE8-9C1D-CCE4B0C266F5}"/>
          </ac:picMkLst>
        </pc:picChg>
      </pc:sldChg>
      <pc:sldChg chg="addSp delSp modSp add del">
        <pc:chgData name="Kevin May" userId="14848cdfcae55030" providerId="LiveId" clId="{1E03F3BC-D42A-433A-957F-27A25B3E75A6}" dt="2020-12-08T20:41:00.154" v="2448" actId="2696"/>
        <pc:sldMkLst>
          <pc:docMk/>
          <pc:sldMk cId="2337657314" sldId="1327"/>
        </pc:sldMkLst>
        <pc:spChg chg="del mod">
          <ac:chgData name="Kevin May" userId="14848cdfcae55030" providerId="LiveId" clId="{1E03F3BC-D42A-433A-957F-27A25B3E75A6}" dt="2020-12-08T20:39:52.128" v="2438"/>
          <ac:spMkLst>
            <pc:docMk/>
            <pc:sldMk cId="2337657314" sldId="1327"/>
            <ac:spMk id="3" creationId="{0C39E599-3C3A-4652-B801-50546F0D7EB8}"/>
          </ac:spMkLst>
        </pc:spChg>
        <pc:spChg chg="add mod">
          <ac:chgData name="Kevin May" userId="14848cdfcae55030" providerId="LiveId" clId="{1E03F3BC-D42A-433A-957F-27A25B3E75A6}" dt="2020-12-08T20:39:52.128" v="2438"/>
          <ac:spMkLst>
            <pc:docMk/>
            <pc:sldMk cId="2337657314" sldId="1327"/>
            <ac:spMk id="5" creationId="{4CB75333-5111-4A38-A805-41EFB0362584}"/>
          </ac:spMkLst>
        </pc:spChg>
        <pc:picChg chg="add mod">
          <ac:chgData name="Kevin May" userId="14848cdfcae55030" providerId="LiveId" clId="{1E03F3BC-D42A-433A-957F-27A25B3E75A6}" dt="2020-12-04T15:39:20.497" v="320" actId="1076"/>
          <ac:picMkLst>
            <pc:docMk/>
            <pc:sldMk cId="2337657314" sldId="1327"/>
            <ac:picMk id="2" creationId="{68112EA5-E4B2-43A0-AE41-661CC746EF47}"/>
          </ac:picMkLst>
        </pc:picChg>
      </pc:sldChg>
      <pc:sldChg chg="modSp add">
        <pc:chgData name="Kevin May" userId="14848cdfcae55030" providerId="LiveId" clId="{1E03F3BC-D42A-433A-957F-27A25B3E75A6}" dt="2020-12-08T21:52:29.026" v="2720" actId="20577"/>
        <pc:sldMkLst>
          <pc:docMk/>
          <pc:sldMk cId="4070561189" sldId="1328"/>
        </pc:sldMkLst>
        <pc:spChg chg="mod">
          <ac:chgData name="Kevin May" userId="14848cdfcae55030" providerId="LiveId" clId="{1E03F3BC-D42A-433A-957F-27A25B3E75A6}" dt="2020-12-04T18:53:35.952" v="395" actId="20577"/>
          <ac:spMkLst>
            <pc:docMk/>
            <pc:sldMk cId="4070561189" sldId="1328"/>
            <ac:spMk id="2" creationId="{9601EE5F-95D5-434D-9D4A-F956BEB38187}"/>
          </ac:spMkLst>
        </pc:spChg>
        <pc:spChg chg="mod">
          <ac:chgData name="Kevin May" userId="14848cdfcae55030" providerId="LiveId" clId="{1E03F3BC-D42A-433A-957F-27A25B3E75A6}" dt="2020-12-08T21:52:29.026" v="2720" actId="20577"/>
          <ac:spMkLst>
            <pc:docMk/>
            <pc:sldMk cId="4070561189" sldId="1328"/>
            <ac:spMk id="3" creationId="{F64E7475-2694-40AB-8AFD-51860A71F988}"/>
          </ac:spMkLst>
        </pc:spChg>
      </pc:sldChg>
      <pc:sldChg chg="addSp delSp modSp add">
        <pc:chgData name="Kevin May" userId="14848cdfcae55030" providerId="LiveId" clId="{1E03F3BC-D42A-433A-957F-27A25B3E75A6}" dt="2020-12-08T22:15:43.291" v="3104" actId="5793"/>
        <pc:sldMkLst>
          <pc:docMk/>
          <pc:sldMk cId="3969903884" sldId="1329"/>
        </pc:sldMkLst>
        <pc:spChg chg="mod">
          <ac:chgData name="Kevin May" userId="14848cdfcae55030" providerId="LiveId" clId="{1E03F3BC-D42A-433A-957F-27A25B3E75A6}" dt="2020-12-08T22:15:43.291" v="3104" actId="5793"/>
          <ac:spMkLst>
            <pc:docMk/>
            <pc:sldMk cId="3969903884" sldId="1329"/>
            <ac:spMk id="2" creationId="{AA109DFD-53A5-4BF7-B265-8B21532593BF}"/>
          </ac:spMkLst>
        </pc:spChg>
        <pc:spChg chg="mod">
          <ac:chgData name="Kevin May" userId="14848cdfcae55030" providerId="LiveId" clId="{1E03F3BC-D42A-433A-957F-27A25B3E75A6}" dt="2020-12-08T20:50:23.167" v="2531" actId="1076"/>
          <ac:spMkLst>
            <pc:docMk/>
            <pc:sldMk cId="3969903884" sldId="1329"/>
            <ac:spMk id="3" creationId="{0D92BB38-47D3-47B7-9077-0D3C2C92AB8F}"/>
          </ac:spMkLst>
        </pc:spChg>
        <pc:spChg chg="add mod">
          <ac:chgData name="Kevin May" userId="14848cdfcae55030" providerId="LiveId" clId="{1E03F3BC-D42A-433A-957F-27A25B3E75A6}" dt="2020-12-08T20:50:05.780" v="2527" actId="1076"/>
          <ac:spMkLst>
            <pc:docMk/>
            <pc:sldMk cId="3969903884" sldId="1329"/>
            <ac:spMk id="7" creationId="{E83E5E5C-CF5F-4508-BCB9-A6BC4996C485}"/>
          </ac:spMkLst>
        </pc:spChg>
        <pc:picChg chg="add mod">
          <ac:chgData name="Kevin May" userId="14848cdfcae55030" providerId="LiveId" clId="{1E03F3BC-D42A-433A-957F-27A25B3E75A6}" dt="2020-12-08T20:50:35.585" v="2535" actId="1076"/>
          <ac:picMkLst>
            <pc:docMk/>
            <pc:sldMk cId="3969903884" sldId="1329"/>
            <ac:picMk id="4" creationId="{A697B565-D469-4B1A-9F5F-A49B53E3D210}"/>
          </ac:picMkLst>
        </pc:picChg>
        <pc:picChg chg="add mod">
          <ac:chgData name="Kevin May" userId="14848cdfcae55030" providerId="LiveId" clId="{1E03F3BC-D42A-433A-957F-27A25B3E75A6}" dt="2020-12-08T20:50:07.758" v="2528" actId="1076"/>
          <ac:picMkLst>
            <pc:docMk/>
            <pc:sldMk cId="3969903884" sldId="1329"/>
            <ac:picMk id="5" creationId="{8C97172B-AEFC-4DF3-B871-3097033C5482}"/>
          </ac:picMkLst>
        </pc:picChg>
        <pc:picChg chg="add del mod">
          <ac:chgData name="Kevin May" userId="14848cdfcae55030" providerId="LiveId" clId="{1E03F3BC-D42A-433A-957F-27A25B3E75A6}" dt="2020-12-08T20:49:22.164" v="2505" actId="478"/>
          <ac:picMkLst>
            <pc:docMk/>
            <pc:sldMk cId="3969903884" sldId="1329"/>
            <ac:picMk id="6" creationId="{02D76B34-7C71-4F4A-8B61-8A00DE7ED53C}"/>
          </ac:picMkLst>
        </pc:picChg>
      </pc:sldChg>
      <pc:sldChg chg="addSp delSp modSp add del">
        <pc:chgData name="Kevin May" userId="14848cdfcae55030" providerId="LiveId" clId="{1E03F3BC-D42A-433A-957F-27A25B3E75A6}" dt="2020-12-08T20:50:42.467" v="2536" actId="2696"/>
        <pc:sldMkLst>
          <pc:docMk/>
          <pc:sldMk cId="1071122500" sldId="1330"/>
        </pc:sldMkLst>
        <pc:spChg chg="mod">
          <ac:chgData name="Kevin May" userId="14848cdfcae55030" providerId="LiveId" clId="{1E03F3BC-D42A-433A-957F-27A25B3E75A6}" dt="2020-12-04T19:10:14.040" v="1029" actId="20577"/>
          <ac:spMkLst>
            <pc:docMk/>
            <pc:sldMk cId="1071122500" sldId="1330"/>
            <ac:spMk id="3" creationId="{0D92BB38-47D3-47B7-9077-0D3C2C92AB8F}"/>
          </ac:spMkLst>
        </pc:spChg>
        <pc:picChg chg="del">
          <ac:chgData name="Kevin May" userId="14848cdfcae55030" providerId="LiveId" clId="{1E03F3BC-D42A-433A-957F-27A25B3E75A6}" dt="2020-12-04T19:10:16.280" v="1030" actId="478"/>
          <ac:picMkLst>
            <pc:docMk/>
            <pc:sldMk cId="1071122500" sldId="1330"/>
            <ac:picMk id="4" creationId="{A697B565-D469-4B1A-9F5F-A49B53E3D210}"/>
          </ac:picMkLst>
        </pc:picChg>
        <pc:picChg chg="add del mod">
          <ac:chgData name="Kevin May" userId="14848cdfcae55030" providerId="LiveId" clId="{1E03F3BC-D42A-433A-957F-27A25B3E75A6}" dt="2020-12-08T20:48:03.399" v="2499"/>
          <ac:picMkLst>
            <pc:docMk/>
            <pc:sldMk cId="1071122500" sldId="1330"/>
            <ac:picMk id="5" creationId="{EF043BB2-5471-4363-9C52-A558875FB6C2}"/>
          </ac:picMkLst>
        </pc:picChg>
      </pc:sldChg>
      <pc:sldChg chg="addSp delSp modSp add">
        <pc:chgData name="Kevin May" userId="14848cdfcae55030" providerId="LiveId" clId="{1E03F3BC-D42A-433A-957F-27A25B3E75A6}" dt="2020-12-08T22:15:48.052" v="3120" actId="5793"/>
        <pc:sldMkLst>
          <pc:docMk/>
          <pc:sldMk cId="3378127203" sldId="1331"/>
        </pc:sldMkLst>
        <pc:spChg chg="mod">
          <ac:chgData name="Kevin May" userId="14848cdfcae55030" providerId="LiveId" clId="{1E03F3BC-D42A-433A-957F-27A25B3E75A6}" dt="2020-12-08T22:15:48.052" v="3120" actId="5793"/>
          <ac:spMkLst>
            <pc:docMk/>
            <pc:sldMk cId="3378127203" sldId="1331"/>
            <ac:spMk id="2" creationId="{AA109DFD-53A5-4BF7-B265-8B21532593BF}"/>
          </ac:spMkLst>
        </pc:spChg>
        <pc:spChg chg="del mod">
          <ac:chgData name="Kevin May" userId="14848cdfcae55030" providerId="LiveId" clId="{1E03F3BC-D42A-433A-957F-27A25B3E75A6}" dt="2020-12-08T20:50:54.169" v="2538" actId="478"/>
          <ac:spMkLst>
            <pc:docMk/>
            <pc:sldMk cId="3378127203" sldId="1331"/>
            <ac:spMk id="3" creationId="{0D92BB38-47D3-47B7-9077-0D3C2C92AB8F}"/>
          </ac:spMkLst>
        </pc:spChg>
        <pc:spChg chg="add del mod">
          <ac:chgData name="Kevin May" userId="14848cdfcae55030" providerId="LiveId" clId="{1E03F3BC-D42A-433A-957F-27A25B3E75A6}" dt="2020-12-08T20:50:56.925" v="2539" actId="478"/>
          <ac:spMkLst>
            <pc:docMk/>
            <pc:sldMk cId="3378127203" sldId="1331"/>
            <ac:spMk id="5" creationId="{5D29A10A-9BCD-4E89-8F91-2AA5761F4237}"/>
          </ac:spMkLst>
        </pc:spChg>
        <pc:spChg chg="add mod">
          <ac:chgData name="Kevin May" userId="14848cdfcae55030" providerId="LiveId" clId="{1E03F3BC-D42A-433A-957F-27A25B3E75A6}" dt="2020-12-08T20:51:14.852" v="2549" actId="20577"/>
          <ac:spMkLst>
            <pc:docMk/>
            <pc:sldMk cId="3378127203" sldId="1331"/>
            <ac:spMk id="8" creationId="{67A3DAAA-F866-4007-B733-FECAB20D2659}"/>
          </ac:spMkLst>
        </pc:spChg>
        <pc:spChg chg="add mod">
          <ac:chgData name="Kevin May" userId="14848cdfcae55030" providerId="LiveId" clId="{1E03F3BC-D42A-433A-957F-27A25B3E75A6}" dt="2020-12-08T20:52:41.622" v="2565" actId="1076"/>
          <ac:spMkLst>
            <pc:docMk/>
            <pc:sldMk cId="3378127203" sldId="1331"/>
            <ac:spMk id="9" creationId="{5B36170C-DA9B-4B6D-B2FF-ABBB160183F3}"/>
          </ac:spMkLst>
        </pc:spChg>
        <pc:picChg chg="add del mod">
          <ac:chgData name="Kevin May" userId="14848cdfcae55030" providerId="LiveId" clId="{1E03F3BC-D42A-433A-957F-27A25B3E75A6}" dt="2020-12-04T19:16:58.874" v="1166" actId="478"/>
          <ac:picMkLst>
            <pc:docMk/>
            <pc:sldMk cId="3378127203" sldId="1331"/>
            <ac:picMk id="4" creationId="{C5FC8FF0-76B7-4F44-988F-DA4978A8C62E}"/>
          </ac:picMkLst>
        </pc:picChg>
        <pc:picChg chg="del">
          <ac:chgData name="Kevin May" userId="14848cdfcae55030" providerId="LiveId" clId="{1E03F3BC-D42A-433A-957F-27A25B3E75A6}" dt="2020-12-04T19:14:29.011" v="1153" actId="478"/>
          <ac:picMkLst>
            <pc:docMk/>
            <pc:sldMk cId="3378127203" sldId="1331"/>
            <ac:picMk id="5" creationId="{EF043BB2-5471-4363-9C52-A558875FB6C2}"/>
          </ac:picMkLst>
        </pc:picChg>
        <pc:picChg chg="add mod">
          <ac:chgData name="Kevin May" userId="14848cdfcae55030" providerId="LiveId" clId="{1E03F3BC-D42A-433A-957F-27A25B3E75A6}" dt="2020-12-08T20:51:20.431" v="2551" actId="1076"/>
          <ac:picMkLst>
            <pc:docMk/>
            <pc:sldMk cId="3378127203" sldId="1331"/>
            <ac:picMk id="6" creationId="{E5F11C71-B8F4-4B42-BC9F-DAB9D72F1C01}"/>
          </ac:picMkLst>
        </pc:picChg>
        <pc:picChg chg="add mod">
          <ac:chgData name="Kevin May" userId="14848cdfcae55030" providerId="LiveId" clId="{1E03F3BC-D42A-433A-957F-27A25B3E75A6}" dt="2020-12-08T20:51:22.094" v="2552" actId="1076"/>
          <ac:picMkLst>
            <pc:docMk/>
            <pc:sldMk cId="3378127203" sldId="1331"/>
            <ac:picMk id="7" creationId="{A93E7F39-2B72-4E4A-B910-F42B173798E2}"/>
          </ac:picMkLst>
        </pc:picChg>
        <pc:picChg chg="add mod">
          <ac:chgData name="Kevin May" userId="14848cdfcae55030" providerId="LiveId" clId="{1E03F3BC-D42A-433A-957F-27A25B3E75A6}" dt="2020-12-08T20:52:58.314" v="2570" actId="1076"/>
          <ac:picMkLst>
            <pc:docMk/>
            <pc:sldMk cId="3378127203" sldId="1331"/>
            <ac:picMk id="10" creationId="{2C005EB1-EB4A-4E4A-9CFA-B46C277543C3}"/>
          </ac:picMkLst>
        </pc:picChg>
      </pc:sldChg>
      <pc:sldChg chg="addSp delSp modSp add del ord">
        <pc:chgData name="Kevin May" userId="14848cdfcae55030" providerId="LiveId" clId="{1E03F3BC-D42A-433A-957F-27A25B3E75A6}" dt="2020-12-08T20:53:03.303" v="2571" actId="2696"/>
        <pc:sldMkLst>
          <pc:docMk/>
          <pc:sldMk cId="1299747460" sldId="1332"/>
        </pc:sldMkLst>
        <pc:spChg chg="mod">
          <ac:chgData name="Kevin May" userId="14848cdfcae55030" providerId="LiveId" clId="{1E03F3BC-D42A-433A-957F-27A25B3E75A6}" dt="2020-12-04T19:19:11.203" v="1236" actId="20577"/>
          <ac:spMkLst>
            <pc:docMk/>
            <pc:sldMk cId="1299747460" sldId="1332"/>
            <ac:spMk id="3" creationId="{0D92BB38-47D3-47B7-9077-0D3C2C92AB8F}"/>
          </ac:spMkLst>
        </pc:spChg>
        <pc:picChg chg="add del mod">
          <ac:chgData name="Kevin May" userId="14848cdfcae55030" providerId="LiveId" clId="{1E03F3BC-D42A-433A-957F-27A25B3E75A6}" dt="2020-12-08T20:52:44.742" v="2566"/>
          <ac:picMkLst>
            <pc:docMk/>
            <pc:sldMk cId="1299747460" sldId="1332"/>
            <ac:picMk id="4" creationId="{6E03A2F0-A9BA-4550-A44F-AA136186A35A}"/>
          </ac:picMkLst>
        </pc:picChg>
        <pc:picChg chg="del">
          <ac:chgData name="Kevin May" userId="14848cdfcae55030" providerId="LiveId" clId="{1E03F3BC-D42A-433A-957F-27A25B3E75A6}" dt="2020-12-04T19:19:19.195" v="1237" actId="478"/>
          <ac:picMkLst>
            <pc:docMk/>
            <pc:sldMk cId="1299747460" sldId="1332"/>
            <ac:picMk id="5" creationId="{EF043BB2-5471-4363-9C52-A558875FB6C2}"/>
          </ac:picMkLst>
        </pc:picChg>
      </pc:sldChg>
      <pc:sldChg chg="delSp modSp add del">
        <pc:chgData name="Kevin May" userId="14848cdfcae55030" providerId="LiveId" clId="{1E03F3BC-D42A-433A-957F-27A25B3E75A6}" dt="2020-12-08T20:53:07.281" v="2572" actId="2696"/>
        <pc:sldMkLst>
          <pc:docMk/>
          <pc:sldMk cId="31329111" sldId="1333"/>
        </pc:sldMkLst>
        <pc:spChg chg="mod">
          <ac:chgData name="Kevin May" userId="14848cdfcae55030" providerId="LiveId" clId="{1E03F3BC-D42A-433A-957F-27A25B3E75A6}" dt="2020-12-04T19:20:56.052" v="1306" actId="20577"/>
          <ac:spMkLst>
            <pc:docMk/>
            <pc:sldMk cId="31329111" sldId="1333"/>
            <ac:spMk id="3" creationId="{0D92BB38-47D3-47B7-9077-0D3C2C92AB8F}"/>
          </ac:spMkLst>
        </pc:spChg>
        <pc:picChg chg="del">
          <ac:chgData name="Kevin May" userId="14848cdfcae55030" providerId="LiveId" clId="{1E03F3BC-D42A-433A-957F-27A25B3E75A6}" dt="2020-12-04T19:21:19.283" v="1307" actId="478"/>
          <ac:picMkLst>
            <pc:docMk/>
            <pc:sldMk cId="31329111" sldId="1333"/>
            <ac:picMk id="4" creationId="{6E03A2F0-A9BA-4550-A44F-AA136186A35A}"/>
          </ac:picMkLst>
        </pc:picChg>
      </pc:sldChg>
      <pc:sldChg chg="addSp delSp modSp add">
        <pc:chgData name="Kevin May" userId="14848cdfcae55030" providerId="LiveId" clId="{1E03F3BC-D42A-433A-957F-27A25B3E75A6}" dt="2020-12-08T23:45:38.529" v="3615"/>
        <pc:sldMkLst>
          <pc:docMk/>
          <pc:sldMk cId="3675713562" sldId="1334"/>
        </pc:sldMkLst>
        <pc:spChg chg="mod">
          <ac:chgData name="Kevin May" userId="14848cdfcae55030" providerId="LiveId" clId="{1E03F3BC-D42A-433A-957F-27A25B3E75A6}" dt="2020-12-04T19:31:53.448" v="1550" actId="20577"/>
          <ac:spMkLst>
            <pc:docMk/>
            <pc:sldMk cId="3675713562" sldId="1334"/>
            <ac:spMk id="2" creationId="{2002BA8D-F786-412C-9692-E55AC9523C3B}"/>
          </ac:spMkLst>
        </pc:spChg>
        <pc:spChg chg="mod">
          <ac:chgData name="Kevin May" userId="14848cdfcae55030" providerId="LiveId" clId="{1E03F3BC-D42A-433A-957F-27A25B3E75A6}" dt="2020-12-08T23:45:38.529" v="3615"/>
          <ac:spMkLst>
            <pc:docMk/>
            <pc:sldMk cId="3675713562" sldId="1334"/>
            <ac:spMk id="3" creationId="{F391122E-2152-46EB-83C4-7818B5C49CB9}"/>
          </ac:spMkLst>
        </pc:spChg>
        <pc:picChg chg="add mod">
          <ac:chgData name="Kevin May" userId="14848cdfcae55030" providerId="LiveId" clId="{1E03F3BC-D42A-433A-957F-27A25B3E75A6}" dt="2020-12-08T21:50:12.928" v="2709" actId="1076"/>
          <ac:picMkLst>
            <pc:docMk/>
            <pc:sldMk cId="3675713562" sldId="1334"/>
            <ac:picMk id="4" creationId="{693DDAAF-9E6F-43AC-B61C-74B5626AA7C8}"/>
          </ac:picMkLst>
        </pc:picChg>
        <pc:picChg chg="add mod">
          <ac:chgData name="Kevin May" userId="14848cdfcae55030" providerId="LiveId" clId="{1E03F3BC-D42A-433A-957F-27A25B3E75A6}" dt="2020-12-08T21:50:16.017" v="2710" actId="1076"/>
          <ac:picMkLst>
            <pc:docMk/>
            <pc:sldMk cId="3675713562" sldId="1334"/>
            <ac:picMk id="5" creationId="{D9B3A635-46C1-47F4-A44B-D424834BF3A8}"/>
          </ac:picMkLst>
        </pc:picChg>
        <pc:picChg chg="add del mod">
          <ac:chgData name="Kevin May" userId="14848cdfcae55030" providerId="LiveId" clId="{1E03F3BC-D42A-433A-957F-27A25B3E75A6}" dt="2020-12-08T21:45:27.601" v="2692"/>
          <ac:picMkLst>
            <pc:docMk/>
            <pc:sldMk cId="3675713562" sldId="1334"/>
            <ac:picMk id="6" creationId="{9BB7C644-C794-4C06-B23D-7F4FE09E657C}"/>
          </ac:picMkLst>
        </pc:picChg>
        <pc:picChg chg="add mod">
          <ac:chgData name="Kevin May" userId="14848cdfcae55030" providerId="LiveId" clId="{1E03F3BC-D42A-433A-957F-27A25B3E75A6}" dt="2020-12-08T21:50:18.289" v="2711" actId="1076"/>
          <ac:picMkLst>
            <pc:docMk/>
            <pc:sldMk cId="3675713562" sldId="1334"/>
            <ac:picMk id="8" creationId="{BB96BF03-1FE8-4B78-B6F5-E807BD264374}"/>
          </ac:picMkLst>
        </pc:picChg>
        <pc:picChg chg="add del mod">
          <ac:chgData name="Kevin May" userId="14848cdfcae55030" providerId="LiveId" clId="{1E03F3BC-D42A-433A-957F-27A25B3E75A6}" dt="2020-12-08T21:45:09.683" v="2684" actId="478"/>
          <ac:picMkLst>
            <pc:docMk/>
            <pc:sldMk cId="3675713562" sldId="1334"/>
            <ac:picMk id="1026" creationId="{3A192ECA-A2EA-4F35-95F5-C5E6B824F112}"/>
          </ac:picMkLst>
        </pc:picChg>
      </pc:sldChg>
      <pc:sldChg chg="addSp modSp add del">
        <pc:chgData name="Kevin May" userId="14848cdfcae55030" providerId="LiveId" clId="{1E03F3BC-D42A-433A-957F-27A25B3E75A6}" dt="2020-12-08T22:17:27.695" v="3129" actId="2696"/>
        <pc:sldMkLst>
          <pc:docMk/>
          <pc:sldMk cId="3284185489" sldId="1335"/>
        </pc:sldMkLst>
        <pc:spChg chg="mod">
          <ac:chgData name="Kevin May" userId="14848cdfcae55030" providerId="LiveId" clId="{1E03F3BC-D42A-433A-957F-27A25B3E75A6}" dt="2020-12-04T19:32:03.410" v="1556" actId="20577"/>
          <ac:spMkLst>
            <pc:docMk/>
            <pc:sldMk cId="3284185489" sldId="1335"/>
            <ac:spMk id="2" creationId="{EA6CAC4A-01D1-4FA7-B9B1-D70B8A1A8B05}"/>
          </ac:spMkLst>
        </pc:spChg>
        <pc:spChg chg="mod">
          <ac:chgData name="Kevin May" userId="14848cdfcae55030" providerId="LiveId" clId="{1E03F3BC-D42A-433A-957F-27A25B3E75A6}" dt="2020-12-04T19:44:30.338" v="1937" actId="20577"/>
          <ac:spMkLst>
            <pc:docMk/>
            <pc:sldMk cId="3284185489" sldId="1335"/>
            <ac:spMk id="3" creationId="{5475E5C4-D28F-49D9-99DD-E7EEA437193C}"/>
          </ac:spMkLst>
        </pc:spChg>
        <pc:picChg chg="add mod">
          <ac:chgData name="Kevin May" userId="14848cdfcae55030" providerId="LiveId" clId="{1E03F3BC-D42A-433A-957F-27A25B3E75A6}" dt="2020-12-04T19:37:38.692" v="1601" actId="1076"/>
          <ac:picMkLst>
            <pc:docMk/>
            <pc:sldMk cId="3284185489" sldId="1335"/>
            <ac:picMk id="4" creationId="{A6F2A978-B476-40C8-904D-C00B96319964}"/>
          </ac:picMkLst>
        </pc:picChg>
      </pc:sldChg>
      <pc:sldChg chg="addSp modSp add">
        <pc:chgData name="Kevin May" userId="14848cdfcae55030" providerId="LiveId" clId="{1E03F3BC-D42A-433A-957F-27A25B3E75A6}" dt="2020-12-08T23:43:18.522" v="3597" actId="5793"/>
        <pc:sldMkLst>
          <pc:docMk/>
          <pc:sldMk cId="333599930" sldId="1336"/>
        </pc:sldMkLst>
        <pc:spChg chg="mod">
          <ac:chgData name="Kevin May" userId="14848cdfcae55030" providerId="LiveId" clId="{1E03F3BC-D42A-433A-957F-27A25B3E75A6}" dt="2020-12-08T23:43:18.522" v="3597" actId="5793"/>
          <ac:spMkLst>
            <pc:docMk/>
            <pc:sldMk cId="333599930" sldId="1336"/>
            <ac:spMk id="2" creationId="{3424514F-F607-4E74-994E-13B46B8341E8}"/>
          </ac:spMkLst>
        </pc:spChg>
        <pc:spChg chg="mod">
          <ac:chgData name="Kevin May" userId="14848cdfcae55030" providerId="LiveId" clId="{1E03F3BC-D42A-433A-957F-27A25B3E75A6}" dt="2020-12-08T23:31:04.410" v="3528" actId="20577"/>
          <ac:spMkLst>
            <pc:docMk/>
            <pc:sldMk cId="333599930" sldId="1336"/>
            <ac:spMk id="3" creationId="{8DAF5360-62DC-4563-B10A-D999352C3202}"/>
          </ac:spMkLst>
        </pc:spChg>
        <pc:picChg chg="add mod">
          <ac:chgData name="Kevin May" userId="14848cdfcae55030" providerId="LiveId" clId="{1E03F3BC-D42A-433A-957F-27A25B3E75A6}" dt="2020-12-08T22:14:24.570" v="3085" actId="1076"/>
          <ac:picMkLst>
            <pc:docMk/>
            <pc:sldMk cId="333599930" sldId="1336"/>
            <ac:picMk id="4" creationId="{E28A62E0-CE0B-469D-A55E-4A4E14EDDB1D}"/>
          </ac:picMkLst>
        </pc:picChg>
      </pc:sldChg>
      <pc:sldChg chg="addSp delSp modSp add delAnim modAnim">
        <pc:chgData name="Kevin May" userId="14848cdfcae55030" providerId="LiveId" clId="{1E03F3BC-D42A-433A-957F-27A25B3E75A6}" dt="2020-12-08T23:37:22.943" v="3558" actId="20577"/>
        <pc:sldMkLst>
          <pc:docMk/>
          <pc:sldMk cId="350858578" sldId="1337"/>
        </pc:sldMkLst>
        <pc:spChg chg="mod">
          <ac:chgData name="Kevin May" userId="14848cdfcae55030" providerId="LiveId" clId="{1E03F3BC-D42A-433A-957F-27A25B3E75A6}" dt="2020-12-08T23:37:22.943" v="3558" actId="20577"/>
          <ac:spMkLst>
            <pc:docMk/>
            <pc:sldMk cId="350858578" sldId="1337"/>
            <ac:spMk id="2" creationId="{89337C06-E2F0-41DB-9A93-4C0F5988D754}"/>
          </ac:spMkLst>
        </pc:spChg>
        <pc:spChg chg="mod">
          <ac:chgData name="Kevin May" userId="14848cdfcae55030" providerId="LiveId" clId="{1E03F3BC-D42A-433A-957F-27A25B3E75A6}" dt="2020-12-08T22:12:07.493" v="3078" actId="403"/>
          <ac:spMkLst>
            <pc:docMk/>
            <pc:sldMk cId="350858578" sldId="1337"/>
            <ac:spMk id="3" creationId="{4D1A8B29-0279-48B8-989D-E085CC271704}"/>
          </ac:spMkLst>
        </pc:spChg>
        <pc:picChg chg="add del mod">
          <ac:chgData name="Kevin May" userId="14848cdfcae55030" providerId="LiveId" clId="{1E03F3BC-D42A-433A-957F-27A25B3E75A6}" dt="2020-12-08T22:07:53.969" v="2994" actId="478"/>
          <ac:picMkLst>
            <pc:docMk/>
            <pc:sldMk cId="350858578" sldId="1337"/>
            <ac:picMk id="4" creationId="{7CAA4411-7CC1-4DCC-9789-87BCE1DF6C0D}"/>
          </ac:picMkLst>
        </pc:picChg>
        <pc:picChg chg="add del mod">
          <ac:chgData name="Kevin May" userId="14848cdfcae55030" providerId="LiveId" clId="{1E03F3BC-D42A-433A-957F-27A25B3E75A6}" dt="2020-12-08T21:49:59.289" v="2706"/>
          <ac:picMkLst>
            <pc:docMk/>
            <pc:sldMk cId="350858578" sldId="1337"/>
            <ac:picMk id="5" creationId="{AEF655A6-86B7-4152-8CBC-E8D801D4E4DE}"/>
          </ac:picMkLst>
        </pc:picChg>
        <pc:picChg chg="add del mod">
          <ac:chgData name="Kevin May" userId="14848cdfcae55030" providerId="LiveId" clId="{1E03F3BC-D42A-433A-957F-27A25B3E75A6}" dt="2020-12-08T23:27:27.413" v="3500" actId="478"/>
          <ac:picMkLst>
            <pc:docMk/>
            <pc:sldMk cId="350858578" sldId="1337"/>
            <ac:picMk id="6" creationId="{18BECA57-5407-437F-B2DA-C7A22B2E1F8D}"/>
          </ac:picMkLst>
        </pc:picChg>
        <pc:picChg chg="add mod">
          <ac:chgData name="Kevin May" userId="14848cdfcae55030" providerId="LiveId" clId="{1E03F3BC-D42A-433A-957F-27A25B3E75A6}" dt="2020-12-08T23:27:33.056" v="3502" actId="14100"/>
          <ac:picMkLst>
            <pc:docMk/>
            <pc:sldMk cId="350858578" sldId="1337"/>
            <ac:picMk id="8" creationId="{73675C2F-4005-4988-B443-4BDB9BE84622}"/>
          </ac:picMkLst>
        </pc:picChg>
        <pc:picChg chg="add mod">
          <ac:chgData name="Kevin May" userId="14848cdfcae55030" providerId="LiveId" clId="{1E03F3BC-D42A-433A-957F-27A25B3E75A6}" dt="2020-12-08T22:08:04.842" v="2998" actId="14100"/>
          <ac:picMkLst>
            <pc:docMk/>
            <pc:sldMk cId="350858578" sldId="1337"/>
            <ac:picMk id="2050" creationId="{AEA45396-D52A-445A-B1F7-D8CAC5EE9F86}"/>
          </ac:picMkLst>
        </pc:picChg>
      </pc:sldChg>
      <pc:sldChg chg="modSp add">
        <pc:chgData name="Kevin May" userId="14848cdfcae55030" providerId="LiveId" clId="{1E03F3BC-D42A-433A-957F-27A25B3E75A6}" dt="2020-12-08T23:42:38.337" v="3591" actId="20577"/>
        <pc:sldMkLst>
          <pc:docMk/>
          <pc:sldMk cId="3063639003" sldId="1338"/>
        </pc:sldMkLst>
        <pc:spChg chg="mod">
          <ac:chgData name="Kevin May" userId="14848cdfcae55030" providerId="LiveId" clId="{1E03F3BC-D42A-433A-957F-27A25B3E75A6}" dt="2020-12-08T22:42:49.234" v="3415" actId="20577"/>
          <ac:spMkLst>
            <pc:docMk/>
            <pc:sldMk cId="3063639003" sldId="1338"/>
            <ac:spMk id="2" creationId="{F1EEDB8C-25D5-477E-902F-91B9D656BC69}"/>
          </ac:spMkLst>
        </pc:spChg>
        <pc:spChg chg="mod">
          <ac:chgData name="Kevin May" userId="14848cdfcae55030" providerId="LiveId" clId="{1E03F3BC-D42A-433A-957F-27A25B3E75A6}" dt="2020-12-08T23:42:38.337" v="3591" actId="20577"/>
          <ac:spMkLst>
            <pc:docMk/>
            <pc:sldMk cId="3063639003" sldId="1338"/>
            <ac:spMk id="3" creationId="{196C369E-8027-434B-AAD7-DAF02ADFB89D}"/>
          </ac:spMkLst>
        </pc:spChg>
      </pc:sldChg>
      <pc:sldChg chg="add del">
        <pc:chgData name="Kevin May" userId="14848cdfcae55030" providerId="LiveId" clId="{1E03F3BC-D42A-433A-957F-27A25B3E75A6}" dt="2020-12-08T20:40:58.391" v="2447" actId="2696"/>
        <pc:sldMkLst>
          <pc:docMk/>
          <pc:sldMk cId="885118177" sldId="1339"/>
        </pc:sldMkLst>
      </pc:sldChg>
      <pc:sldChg chg="modSp add del">
        <pc:chgData name="Kevin May" userId="14848cdfcae55030" providerId="LiveId" clId="{1E03F3BC-D42A-433A-957F-27A25B3E75A6}" dt="2020-12-08T23:07:37.709" v="3496" actId="2696"/>
        <pc:sldMkLst>
          <pc:docMk/>
          <pc:sldMk cId="4264480776" sldId="1339"/>
        </pc:sldMkLst>
        <pc:spChg chg="mod">
          <ac:chgData name="Kevin May" userId="14848cdfcae55030" providerId="LiveId" clId="{1E03F3BC-D42A-433A-957F-27A25B3E75A6}" dt="2020-12-08T20:55:38.731" v="2619" actId="20577"/>
          <ac:spMkLst>
            <pc:docMk/>
            <pc:sldMk cId="4264480776" sldId="1339"/>
            <ac:spMk id="2" creationId="{5A58D44B-A6DF-4F6D-9409-998A65B84FD5}"/>
          </ac:spMkLst>
        </pc:spChg>
      </pc:sldChg>
      <pc:sldChg chg="addSp delSp modSp add delAnim modAnim">
        <pc:chgData name="Kevin May" userId="14848cdfcae55030" providerId="LiveId" clId="{1E03F3BC-D42A-433A-957F-27A25B3E75A6}" dt="2020-12-08T23:43:04.709" v="3595" actId="14100"/>
        <pc:sldMkLst>
          <pc:docMk/>
          <pc:sldMk cId="2792474308" sldId="1340"/>
        </pc:sldMkLst>
        <pc:spChg chg="mod">
          <ac:chgData name="Kevin May" userId="14848cdfcae55030" providerId="LiveId" clId="{1E03F3BC-D42A-433A-957F-27A25B3E75A6}" dt="2020-12-08T23:37:18.016" v="3557" actId="20577"/>
          <ac:spMkLst>
            <pc:docMk/>
            <pc:sldMk cId="2792474308" sldId="1340"/>
            <ac:spMk id="2" creationId="{8CAA071C-9B08-44BE-A2E4-FC13E668DAAC}"/>
          </ac:spMkLst>
        </pc:spChg>
        <pc:spChg chg="mod">
          <ac:chgData name="Kevin May" userId="14848cdfcae55030" providerId="LiveId" clId="{1E03F3BC-D42A-433A-957F-27A25B3E75A6}" dt="2020-12-08T22:30:07.127" v="3371" actId="20577"/>
          <ac:spMkLst>
            <pc:docMk/>
            <pc:sldMk cId="2792474308" sldId="1340"/>
            <ac:spMk id="3" creationId="{31C46849-9C15-4786-BF1A-4C23817F0022}"/>
          </ac:spMkLst>
        </pc:spChg>
        <pc:spChg chg="add mod">
          <ac:chgData name="Kevin May" userId="14848cdfcae55030" providerId="LiveId" clId="{1E03F3BC-D42A-433A-957F-27A25B3E75A6}" dt="2020-12-08T23:43:04.709" v="3595" actId="14100"/>
          <ac:spMkLst>
            <pc:docMk/>
            <pc:sldMk cId="2792474308" sldId="1340"/>
            <ac:spMk id="15" creationId="{FA6F422B-6F84-45DD-BE37-9AD0F1BB3688}"/>
          </ac:spMkLst>
        </pc:spChg>
        <pc:picChg chg="add mod">
          <ac:chgData name="Kevin May" userId="14848cdfcae55030" providerId="LiveId" clId="{1E03F3BC-D42A-433A-957F-27A25B3E75A6}" dt="2020-12-08T22:25:23.567" v="3295" actId="1076"/>
          <ac:picMkLst>
            <pc:docMk/>
            <pc:sldMk cId="2792474308" sldId="1340"/>
            <ac:picMk id="4" creationId="{1AD6C63A-9936-48A4-87A9-7FD8CFB8FFDD}"/>
          </ac:picMkLst>
        </pc:picChg>
        <pc:picChg chg="add del mod">
          <ac:chgData name="Kevin May" userId="14848cdfcae55030" providerId="LiveId" clId="{1E03F3BC-D42A-433A-957F-27A25B3E75A6}" dt="2020-12-08T23:27:39.336" v="3503" actId="478"/>
          <ac:picMkLst>
            <pc:docMk/>
            <pc:sldMk cId="2792474308" sldId="1340"/>
            <ac:picMk id="37" creationId="{F24F6686-121C-4335-8710-F9878CA8E70F}"/>
          </ac:picMkLst>
        </pc:picChg>
        <pc:picChg chg="add mod">
          <ac:chgData name="Kevin May" userId="14848cdfcae55030" providerId="LiveId" clId="{1E03F3BC-D42A-433A-957F-27A25B3E75A6}" dt="2020-12-08T23:00:54.610" v="3422" actId="1076"/>
          <ac:picMkLst>
            <pc:docMk/>
            <pc:sldMk cId="2792474308" sldId="1340"/>
            <ac:picMk id="38" creationId="{97C43D64-00B1-4EE3-A504-E00F2DC3126C}"/>
          </ac:picMkLst>
        </pc:picChg>
        <pc:picChg chg="add mod">
          <ac:chgData name="Kevin May" userId="14848cdfcae55030" providerId="LiveId" clId="{1E03F3BC-D42A-433A-957F-27A25B3E75A6}" dt="2020-12-08T23:27:57.052" v="3508" actId="14100"/>
          <ac:picMkLst>
            <pc:docMk/>
            <pc:sldMk cId="2792474308" sldId="1340"/>
            <ac:picMk id="40" creationId="{0831E0BF-3ADA-40B2-99B2-595027C78A00}"/>
          </ac:picMkLst>
        </pc:picChg>
        <pc:cxnChg chg="add mod">
          <ac:chgData name="Kevin May" userId="14848cdfcae55030" providerId="LiveId" clId="{1E03F3BC-D42A-433A-957F-27A25B3E75A6}" dt="2020-12-08T22:26:15.115" v="3299" actId="14100"/>
          <ac:cxnSpMkLst>
            <pc:docMk/>
            <pc:sldMk cId="2792474308" sldId="1340"/>
            <ac:cxnSpMk id="6" creationId="{24AD443A-C419-44FD-A3DC-3BBFA970C55D}"/>
          </ac:cxnSpMkLst>
        </pc:cxnChg>
        <pc:cxnChg chg="add mod">
          <ac:chgData name="Kevin May" userId="14848cdfcae55030" providerId="LiveId" clId="{1E03F3BC-D42A-433A-957F-27A25B3E75A6}" dt="2020-12-08T22:25:23.567" v="3295" actId="1076"/>
          <ac:cxnSpMkLst>
            <pc:docMk/>
            <pc:sldMk cId="2792474308" sldId="1340"/>
            <ac:cxnSpMk id="8" creationId="{E0E02593-4AE9-4C43-B7F9-DABD422B6B27}"/>
          </ac:cxnSpMkLst>
        </pc:cxnChg>
        <pc:cxnChg chg="add mod">
          <ac:chgData name="Kevin May" userId="14848cdfcae55030" providerId="LiveId" clId="{1E03F3BC-D42A-433A-957F-27A25B3E75A6}" dt="2020-12-08T22:25:23.567" v="3295" actId="1076"/>
          <ac:cxnSpMkLst>
            <pc:docMk/>
            <pc:sldMk cId="2792474308" sldId="1340"/>
            <ac:cxnSpMk id="10" creationId="{2EA4CCCD-862C-42B4-99BD-814A92F9EC07}"/>
          </ac:cxnSpMkLst>
        </pc:cxnChg>
        <pc:cxnChg chg="add mod">
          <ac:chgData name="Kevin May" userId="14848cdfcae55030" providerId="LiveId" clId="{1E03F3BC-D42A-433A-957F-27A25B3E75A6}" dt="2020-12-08T22:25:23.567" v="3295" actId="1076"/>
          <ac:cxnSpMkLst>
            <pc:docMk/>
            <pc:sldMk cId="2792474308" sldId="1340"/>
            <ac:cxnSpMk id="12" creationId="{A7A01FB8-D998-45E0-B7EA-6098BA27086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1474EDB-ED51-445C-AE78-1AF30F3F9D92}" type="datetimeFigureOut">
              <a:rPr lang="en-US" altLang="en-US"/>
              <a:pPr>
                <a:defRPr/>
              </a:pPr>
              <a:t>4/2/2021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3BB5AA-721D-44CC-AA76-B2A4102F1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940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fld id="{B6DD40B8-589C-4258-B768-CF4D4AB97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372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fld id="{D0203155-1E9D-491E-9998-C2F2FB009243}" type="slidenum">
              <a:rPr lang="en-US" altLang="en-US" sz="1200" u="none" smtClean="0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en-US" altLang="en-US" sz="1200" u="none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1113"/>
            <a:ext cx="91567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2700" y="-11113"/>
            <a:ext cx="9385300" cy="849313"/>
          </a:xfrm>
          <a:prstGeom prst="rect">
            <a:avLst/>
          </a:prstGeom>
          <a:solidFill>
            <a:schemeClr val="bg2">
              <a:alpha val="74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7625"/>
            <a:ext cx="685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6350" y="838200"/>
            <a:ext cx="9144000" cy="6157913"/>
          </a:xfrm>
          <a:prstGeom prst="rect">
            <a:avLst/>
          </a:prstGeom>
          <a:solidFill>
            <a:schemeClr val="bg2">
              <a:alpha val="14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736725"/>
            <a:ext cx="8458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886200"/>
            <a:ext cx="8382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Garamond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4DE60-353D-498E-842D-738ACD3D6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91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5335F-F642-4900-9770-9C3A9C17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295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1828800" cy="6156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0"/>
            <a:ext cx="5334000" cy="6156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6096D-26B3-4993-9776-7D02C7D04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0205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8715-406C-46A5-AD86-98DC18270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199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0200" y="1371600"/>
            <a:ext cx="3581400" cy="231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371600"/>
            <a:ext cx="3581400" cy="231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00200" y="3840163"/>
            <a:ext cx="3581400" cy="231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3840163"/>
            <a:ext cx="3581400" cy="231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87D9-4669-4C3B-9276-1DE8C0263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8099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00200" y="1371600"/>
            <a:ext cx="7315200" cy="4784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46270-A8AE-4268-891C-842C3FEF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108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5334000" y="1371600"/>
            <a:ext cx="3581400" cy="4784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40A56-F7AD-4277-B391-A86E34698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945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00200" y="0"/>
            <a:ext cx="7315200" cy="6156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BB42-9617-40A6-B505-3A8D139CB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61277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371600"/>
            <a:ext cx="3581400" cy="231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0" y="3840163"/>
            <a:ext cx="3581400" cy="231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1C18-6B9A-4CA8-9BF6-6C64B1E18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3963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0" y="1631950"/>
            <a:ext cx="9144000" cy="52260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6319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736725"/>
            <a:ext cx="8458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886200"/>
            <a:ext cx="8382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8EB4D-4EA1-41F8-94A9-65B42F164A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12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-16538"/>
            <a:ext cx="9144000" cy="1055688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883E5C2A-FBE1-4206-8656-8FCA626A53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1"/>
          <a:stretch>
            <a:fillRect/>
          </a:stretch>
        </p:blipFill>
        <p:spPr bwMode="auto">
          <a:xfrm rot="10800000" flipV="1">
            <a:off x="0" y="461016"/>
            <a:ext cx="9144000" cy="58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82000" cy="71505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5369"/>
            <a:ext cx="8382000" cy="4463414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  <a:effectLst/>
              </a:defRPr>
            </a:lvl3pPr>
            <a:lvl4pPr>
              <a:defRPr>
                <a:solidFill>
                  <a:schemeClr val="bg2"/>
                </a:solidFill>
                <a:effectLst/>
              </a:defRPr>
            </a:lvl4pPr>
            <a:lvl5pPr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200400" y="6381750"/>
            <a:ext cx="2438400" cy="476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1198">
            <a:off x="4489782" y="362280"/>
            <a:ext cx="384243" cy="18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00" b="98265" l="4523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04" y="-46083"/>
            <a:ext cx="122137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20817" r="48808" b="50429"/>
          <a:stretch/>
        </p:blipFill>
        <p:spPr>
          <a:xfrm rot="820518">
            <a:off x="3198032" y="294977"/>
            <a:ext cx="251270" cy="238159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82" b="91444" l="9664" r="89916">
                        <a14:foregroundMark x1="42017" y1="6417" x2="42017" y2="6417"/>
                        <a14:foregroundMark x1="39076" y1="91444" x2="39076" y2="9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74" y="22690"/>
            <a:ext cx="990600" cy="7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139" b="69792" l="33433" r="69851">
                        <a14:foregroundMark x1="61493" y1="22917" x2="61493" y2="22917"/>
                        <a14:foregroundMark x1="60896" y1="23264" x2="60896" y2="23264"/>
                        <a14:foregroundMark x1="62090" y1="28125" x2="62090" y2="28125"/>
                        <a14:foregroundMark x1="64478" y1="23264" x2="64478" y2="23264"/>
                        <a14:foregroundMark x1="53433" y1="24653" x2="53433" y2="24653"/>
                        <a14:foregroundMark x1="55522" y1="20139" x2="55522" y2="20139"/>
                        <a14:foregroundMark x1="58209" y1="22917" x2="58209" y2="22917"/>
                        <a14:foregroundMark x1="38507" y1="64583" x2="38507" y2="64583"/>
                        <a14:foregroundMark x1="33433" y1="63889" x2="33433" y2="63889"/>
                        <a14:foregroundMark x1="33731" y1="63889" x2="33731" y2="63889"/>
                        <a14:foregroundMark x1="53134" y1="69097" x2="53134" y2="69097"/>
                        <a14:foregroundMark x1="54328" y1="69792" x2="54328" y2="69792"/>
                        <a14:foregroundMark x1="68955" y1="69792" x2="68955" y2="69792"/>
                        <a14:foregroundMark x1="63881" y1="69097" x2="63881" y2="69097"/>
                        <a14:foregroundMark x1="64179" y1="68403" x2="64179" y2="68403"/>
                        <a14:foregroundMark x1="64179" y1="68403" x2="64179" y2="68403"/>
                        <a14:foregroundMark x1="65672" y1="67708" x2="65672" y2="67708"/>
                        <a14:foregroundMark x1="67761" y1="68403" x2="67761" y2="68403"/>
                        <a14:foregroundMark x1="59403" y1="69792" x2="59403" y2="69792"/>
                        <a14:foregroundMark x1="56716" y1="69792" x2="56716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5556" r="25555" b="26666"/>
          <a:stretch>
            <a:fillRect/>
          </a:stretch>
        </p:blipFill>
        <p:spPr bwMode="auto">
          <a:xfrm>
            <a:off x="1092024" y="91236"/>
            <a:ext cx="60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7FE3D-6CDD-49C7-A7F2-7694B1C2DBA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908631" y="153279"/>
            <a:ext cx="329763" cy="32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DBF9F-D50E-4286-B247-35E3B274DDE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57" b="96970" l="2843" r="95652">
                        <a14:foregroundMark x1="74582" y1="17677" x2="74582" y2="17677"/>
                        <a14:foregroundMark x1="62709" y1="16498" x2="62709" y2="16498"/>
                        <a14:foregroundMark x1="71405" y1="16498" x2="71405" y2="16498"/>
                        <a14:foregroundMark x1="67057" y1="66835" x2="67057" y2="66835"/>
                        <a14:foregroundMark x1="52843" y1="75421" x2="52843" y2="75421"/>
                        <a14:foregroundMark x1="54013" y1="83165" x2="54013" y2="83165"/>
                        <a14:foregroundMark x1="54013" y1="81987" x2="54013" y2="81987"/>
                        <a14:foregroundMark x1="55017" y1="73401" x2="55017" y2="73401"/>
                        <a14:foregroundMark x1="58361" y1="64646" x2="58361" y2="64646"/>
                        <a14:foregroundMark x1="65886" y1="62458" x2="65886" y2="62458"/>
                        <a14:foregroundMark x1="73579" y1="67845" x2="73579" y2="67845"/>
                        <a14:foregroundMark x1="75753" y1="83165" x2="75753" y2="83165"/>
                        <a14:foregroundMark x1="38796" y1="89731" x2="38796" y2="89731"/>
                        <a14:foregroundMark x1="44314" y1="90741" x2="44314" y2="90741"/>
                        <a14:foregroundMark x1="47492" y1="91919" x2="47492" y2="91919"/>
                        <a14:foregroundMark x1="50836" y1="94108" x2="50836" y2="94108"/>
                        <a14:foregroundMark x1="51839" y1="96296" x2="51839" y2="96296"/>
                        <a14:foregroundMark x1="49666" y1="96296" x2="49666" y2="96296"/>
                        <a14:foregroundMark x1="50836" y1="97306" x2="50836" y2="97306"/>
                        <a14:foregroundMark x1="52843" y1="97306" x2="52843" y2="97306"/>
                        <a14:foregroundMark x1="3010" y1="60269" x2="3010" y2="60269"/>
                        <a14:foregroundMark x1="48662" y1="11111" x2="48662" y2="11111"/>
                        <a14:foregroundMark x1="58361" y1="7744" x2="58361" y2="7744"/>
                        <a14:foregroundMark x1="92977" y1="54714" x2="92977" y2="54714"/>
                        <a14:foregroundMark x1="45819" y1="2357" x2="45819" y2="2357"/>
                        <a14:foregroundMark x1="95652" y1="54714" x2="95652" y2="5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714" y="261951"/>
            <a:ext cx="523596" cy="520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F939F0-8E18-4B0C-B899-78C58BB946D4}"/>
              </a:ext>
            </a:extLst>
          </p:cNvPr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88" y="83243"/>
            <a:ext cx="1001976" cy="798196"/>
          </a:xfrm>
          <a:prstGeom prst="rect">
            <a:avLst/>
          </a:prstGeom>
        </p:spPr>
      </p:pic>
      <p:pic>
        <p:nvPicPr>
          <p:cNvPr id="5" name="Picture 4" descr="A picture containing clock, photo, hand, holding&#10;&#10;Description automatically generated">
            <a:extLst>
              <a:ext uri="{FF2B5EF4-FFF2-40B4-BE49-F238E27FC236}">
                <a16:creationId xmlns:a16="http://schemas.microsoft.com/office/drawing/2014/main" id="{B0B58DE0-6E1F-4C64-B5EB-6DF44A45C5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23" y="42615"/>
            <a:ext cx="914518" cy="9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55688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7386"/>
            <a:ext cx="8382000" cy="4463414"/>
          </a:xfrm>
        </p:spPr>
        <p:txBody>
          <a:bodyPr/>
          <a:lstStyle>
            <a:lvl1pPr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  <a:effectLst/>
              </a:defRPr>
            </a:lvl3pPr>
            <a:lvl4pPr>
              <a:defRPr>
                <a:solidFill>
                  <a:schemeClr val="bg2"/>
                </a:solidFill>
                <a:effectLst/>
              </a:defRPr>
            </a:lvl4pPr>
            <a:lvl5pPr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82000" cy="715057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886200" y="6381750"/>
            <a:ext cx="2438400" cy="476250"/>
          </a:xfrm>
        </p:spPr>
        <p:txBody>
          <a:bodyPr/>
          <a:lstStyle>
            <a:lvl1pPr>
              <a:defRPr>
                <a:solidFill>
                  <a:srgbClr val="000514"/>
                </a:solidFill>
              </a:defRPr>
            </a:lvl1pPr>
          </a:lstStyle>
          <a:p>
            <a:pPr>
              <a:defRPr/>
            </a:pPr>
            <a:fld id="{C547A257-F2A4-4FDB-A631-A186213120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2863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6C23F-F35C-4663-BABB-98735E1AD5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08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71600"/>
            <a:ext cx="35814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752A6-1222-473E-9E60-90A7C82459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8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36206-CFFE-4F6C-BC0D-7E41DE2B25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632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D8B26-B701-4F35-896B-34937B06691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3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3BB65-C0A7-4097-879F-BAB7843A51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01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E0BF-B2A2-4D11-AB65-57B03CB5B2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52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14673-AB23-4B83-B436-07B061AEC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99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9A818-1385-4409-9B40-F6379BB528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87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1828800" cy="6156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0"/>
            <a:ext cx="5334000" cy="6156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48D16F-FDDC-4579-A24D-8E77228986F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77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FE536-2844-4622-9620-0FB4C2A5F4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85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Garamond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5CDE-651A-49E0-8E2D-3E0BD1DDB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031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0200" y="1371600"/>
            <a:ext cx="3581400" cy="231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371600"/>
            <a:ext cx="3581400" cy="231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00200" y="3840163"/>
            <a:ext cx="3581400" cy="231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3840163"/>
            <a:ext cx="3581400" cy="231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081E1-66BD-4A2A-A70B-C188D5E491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22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00200" y="1371600"/>
            <a:ext cx="7315200" cy="4784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1D1BB-9335-48F6-B233-DCE699357E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40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5334000" y="1371600"/>
            <a:ext cx="3581400" cy="4784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C1914-AE86-4F99-A2A9-E8FE24A57C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75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00200" y="0"/>
            <a:ext cx="7315200" cy="6156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45510-26BF-496B-B37F-262ACC27E0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22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371600"/>
            <a:ext cx="3581400" cy="231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0" y="3840163"/>
            <a:ext cx="3581400" cy="231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27F6B-69B4-41A6-8B67-683FDA93BB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97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371600"/>
            <a:ext cx="35814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71600"/>
            <a:ext cx="35814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Garamond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C6E6E-8357-4DAF-9DAD-C07898E43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760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Garamond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C92E1-4D50-4C66-A9BE-91B374D68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648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Garamond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1687-FBC8-4C94-90DE-50B33DAE3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8963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8A486-A671-416D-A591-D66BBD06A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5401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0B2D6-3317-4B2C-9D12-E3A439892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649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60615-4902-4828-9330-3F0CE3312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811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2828F28-DB59-435E-8625-DC9F65587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5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600200" y="0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u="none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3152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83" r:id="rId1"/>
    <p:sldLayoutId id="2147484584" r:id="rId2"/>
    <p:sldLayoutId id="2147484585" r:id="rId3"/>
    <p:sldLayoutId id="2147484586" r:id="rId4"/>
    <p:sldLayoutId id="2147484587" r:id="rId5"/>
    <p:sldLayoutId id="2147484588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  <p:sldLayoutId id="2147484565" r:id="rId17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05" charset="2"/>
        <a:buChar char="l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-105" charset="2"/>
        <a:buChar char="n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5000"/>
        <a:buFont typeface="Wingdings" pitchFamily="-105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105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pitchFamily="34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7111E-F970-4CB1-900D-E4CF544D68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600200" y="0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u="none">
                <a:latin typeface="Arial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3152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9807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  <p:sldLayoutId id="2147485105" r:id="rId12"/>
    <p:sldLayoutId id="2147485106" r:id="rId13"/>
    <p:sldLayoutId id="2147485107" r:id="rId14"/>
    <p:sldLayoutId id="2147485108" r:id="rId15"/>
    <p:sldLayoutId id="2147485109" r:id="rId16"/>
    <p:sldLayoutId id="2147485110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5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518" y="5170967"/>
            <a:ext cx="871696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Kevin May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Dr. </a:t>
            </a:r>
            <a:r>
              <a:rPr lang="en-US" sz="1600" b="1" u="none" dirty="0" err="1">
                <a:solidFill>
                  <a:srgbClr val="FFFFFF"/>
                </a:solidFill>
                <a:latin typeface="Garamond"/>
                <a:cs typeface="+mn-cs"/>
              </a:rPr>
              <a:t>Jekan</a:t>
            </a: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 Thanga, Himangshu </a:t>
            </a:r>
            <a:r>
              <a:rPr lang="en-US" sz="1600" b="1" u="none" dirty="0" err="1">
                <a:solidFill>
                  <a:srgbClr val="FFFFFF"/>
                </a:solidFill>
                <a:latin typeface="Garamond"/>
                <a:cs typeface="+mn-cs"/>
              </a:rPr>
              <a:t>Kalita</a:t>
            </a: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, Dr. Stephen Schwartz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University of Arizona ASTEROIDS Laboratory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Space Grant Symposium 2021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April 17</a:t>
            </a:r>
            <a:r>
              <a:rPr lang="en-US" sz="1600" b="1" u="none" baseline="30000" dirty="0">
                <a:solidFill>
                  <a:srgbClr val="FFFFFF"/>
                </a:solidFill>
                <a:latin typeface="Garamond"/>
                <a:cs typeface="+mn-cs"/>
              </a:rPr>
              <a:t>th</a:t>
            </a:r>
            <a:r>
              <a:rPr lang="en-US" sz="1600" b="1" u="none" dirty="0">
                <a:solidFill>
                  <a:srgbClr val="FFFFFF"/>
                </a:solidFill>
                <a:latin typeface="Garamond"/>
                <a:cs typeface="+mn-cs"/>
              </a:rPr>
              <a:t>,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954" y="4280719"/>
            <a:ext cx="7510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none" dirty="0"/>
              <a:t>Simulation and Evaluation of a Mechanical Hopping Mechanism for Robotic Small Body Surface Exploration</a:t>
            </a:r>
            <a:endParaRPr lang="en-US" sz="2200" b="1" u="none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6A208DE-7F02-4BB2-8724-485416C46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4463"/>
            <a:ext cx="1400175" cy="11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8387D2-AE72-413D-B34D-D2DC78678A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4463"/>
            <a:ext cx="1400175" cy="1115410"/>
          </a:xfrm>
          <a:prstGeom prst="rect">
            <a:avLst/>
          </a:prstGeom>
        </p:spPr>
      </p:pic>
      <p:pic>
        <p:nvPicPr>
          <p:cNvPr id="20" name="Picture 19" descr="A picture containing clock, photo, hand, sitting&#10;&#10;Description automatically generated">
            <a:extLst>
              <a:ext uri="{FF2B5EF4-FFF2-40B4-BE49-F238E27FC236}">
                <a16:creationId xmlns:a16="http://schemas.microsoft.com/office/drawing/2014/main" id="{D6EE707F-F5E5-400D-80D3-CD79814F38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2323" r="5616"/>
          <a:stretch/>
        </p:blipFill>
        <p:spPr>
          <a:xfrm>
            <a:off x="7793042" y="101200"/>
            <a:ext cx="1292851" cy="1402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CBB2A-3B2B-45B1-B2CB-0EA3B9698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0" y="1676400"/>
            <a:ext cx="4800600" cy="248972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53D26BC-AB5D-45D1-9B24-E12DA786A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8525"/>
            <a:ext cx="821535" cy="109674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071C-9B08-44BE-A2E4-FC13E668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pkdgrav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13748-333C-4A3D-BFCD-6124D711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4114800" cy="4463414"/>
          </a:xfrm>
        </p:spPr>
        <p:txBody>
          <a:bodyPr/>
          <a:lstStyle/>
          <a:p>
            <a:r>
              <a:rPr lang="en-US" dirty="0"/>
              <a:t>Small-scale regolith bed in shell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Updates…</a:t>
            </a:r>
          </a:p>
        </p:txBody>
      </p:sp>
      <p:pic>
        <p:nvPicPr>
          <p:cNvPr id="13" name="Picture 1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A75B839-9226-45DE-8536-8A987FF7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01D4BE5-146D-41E6-BC98-0EFBE9742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20" y="2667000"/>
            <a:ext cx="4147454" cy="23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36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DB8C-25D5-477E-902F-91B9D656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Significance /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C369E-8027-434B-AAD7-DAF02ADFB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7848600" cy="4531631"/>
          </a:xfrm>
        </p:spPr>
        <p:txBody>
          <a:bodyPr/>
          <a:lstStyle/>
          <a:p>
            <a:r>
              <a:rPr lang="en-US" dirty="0"/>
              <a:t>Robotic simulation</a:t>
            </a:r>
          </a:p>
          <a:p>
            <a:pPr lvl="1"/>
            <a:r>
              <a:rPr lang="en-US" sz="2400" dirty="0"/>
              <a:t>Controlling hops to take desired path</a:t>
            </a:r>
          </a:p>
          <a:p>
            <a:pPr lvl="1"/>
            <a:r>
              <a:rPr lang="en-US" sz="2400" dirty="0"/>
              <a:t>Obstacle awareness in developed environment, intelligent path planning (machine learning)</a:t>
            </a:r>
          </a:p>
          <a:p>
            <a:pPr lvl="1"/>
            <a:r>
              <a:rPr lang="en-US" sz="2400" dirty="0"/>
              <a:t>Transfer controller to real robots</a:t>
            </a:r>
          </a:p>
          <a:p>
            <a:r>
              <a:rPr lang="en-US" dirty="0"/>
              <a:t>Surface granular dynamic interactions</a:t>
            </a:r>
          </a:p>
          <a:p>
            <a:pPr lvl="1"/>
            <a:r>
              <a:rPr lang="en-US" sz="2400" dirty="0"/>
              <a:t>Evaluate foot design for optimal normal force, low regolith dispersion</a:t>
            </a:r>
          </a:p>
          <a:p>
            <a:pPr lvl="1"/>
            <a:r>
              <a:rPr lang="en-US" sz="2400" dirty="0"/>
              <a:t>Can be applied to various surface robots / sample acquisition mechanisms</a:t>
            </a:r>
          </a:p>
        </p:txBody>
      </p:sp>
      <p:pic>
        <p:nvPicPr>
          <p:cNvPr id="4" name="Picture 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62EE2F9-4BDD-4C94-BEF5-D855BC48A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3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7631-2699-470F-83D8-915A93EED5DA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206E8-E067-4C3C-AA43-02DDA978C406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457200" y="4343400"/>
            <a:ext cx="8382000" cy="2209800"/>
          </a:xfrm>
        </p:spPr>
        <p:txBody>
          <a:bodyPr/>
          <a:lstStyle/>
          <a:p>
            <a:r>
              <a:rPr lang="en-US" sz="2400" dirty="0"/>
              <a:t>Arizona/NASA Space Grant Consortium</a:t>
            </a:r>
          </a:p>
          <a:p>
            <a:r>
              <a:rPr lang="en-US" sz="2400" dirty="0"/>
              <a:t>University of Arizona ASTEROIDS Laboratory:</a:t>
            </a:r>
          </a:p>
          <a:p>
            <a:r>
              <a:rPr lang="en-US" sz="2400" dirty="0"/>
              <a:t>Dr. </a:t>
            </a:r>
            <a:r>
              <a:rPr lang="en-US" sz="2400" dirty="0" err="1"/>
              <a:t>Jekan</a:t>
            </a:r>
            <a:r>
              <a:rPr lang="en-US" sz="2400" dirty="0"/>
              <a:t> Thanga</a:t>
            </a:r>
          </a:p>
          <a:p>
            <a:r>
              <a:rPr lang="en-US" sz="2400" dirty="0"/>
              <a:t>Himangshu </a:t>
            </a:r>
            <a:r>
              <a:rPr lang="en-US" sz="2400" dirty="0" err="1"/>
              <a:t>Kalita</a:t>
            </a:r>
            <a:endParaRPr lang="en-US" sz="2400" dirty="0"/>
          </a:p>
          <a:p>
            <a:r>
              <a:rPr lang="en-US" sz="2400" dirty="0"/>
              <a:t>Dr. Stephen Schwartz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C5568F-B2EC-455C-93E5-8D069060F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4463"/>
            <a:ext cx="1400175" cy="11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A7DC61-4147-4E7E-BA98-D3FF11594D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4463"/>
            <a:ext cx="1400175" cy="1115410"/>
          </a:xfrm>
          <a:prstGeom prst="rect">
            <a:avLst/>
          </a:prstGeom>
        </p:spPr>
      </p:pic>
      <p:pic>
        <p:nvPicPr>
          <p:cNvPr id="7" name="Picture 6" descr="A picture containing clock, photo, hand, sitting&#10;&#10;Description automatically generated">
            <a:extLst>
              <a:ext uri="{FF2B5EF4-FFF2-40B4-BE49-F238E27FC236}">
                <a16:creationId xmlns:a16="http://schemas.microsoft.com/office/drawing/2014/main" id="{E55F1C7C-6CC1-4A57-8CDB-9EDA0FE77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2323" r="5616"/>
          <a:stretch/>
        </p:blipFill>
        <p:spPr>
          <a:xfrm>
            <a:off x="7793042" y="101200"/>
            <a:ext cx="1292851" cy="140215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20ED011-6AE4-4E31-8161-4408F6FC8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8525"/>
            <a:ext cx="821535" cy="10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4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C39E599-3C3A-4652-B801-50546F0D7EB8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42900" y="1139339"/>
            <a:ext cx="3810000" cy="512234"/>
          </a:xfrm>
        </p:spPr>
        <p:txBody>
          <a:bodyPr/>
          <a:lstStyle/>
          <a:p>
            <a:r>
              <a:rPr lang="en-US" sz="2400" dirty="0"/>
              <a:t>Origins of our Solar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DA479-9425-4941-AE78-9FA43509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8EB4D-4EA1-41F8-94A9-65B42F164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he Origin of Our Solar System">
            <a:extLst>
              <a:ext uri="{FF2B5EF4-FFF2-40B4-BE49-F238E27FC236}">
                <a16:creationId xmlns:a16="http://schemas.microsoft.com/office/drawing/2014/main" id="{9756FCCF-7E3B-4E16-A41B-A3EFBB33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0" y="1741278"/>
            <a:ext cx="3681740" cy="19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3823B0A-05A3-4263-BE94-106B28C0172B}"/>
              </a:ext>
            </a:extLst>
          </p:cNvPr>
          <p:cNvSpPr txBox="1">
            <a:spLocks/>
          </p:cNvSpPr>
          <p:nvPr/>
        </p:nvSpPr>
        <p:spPr bwMode="auto">
          <a:xfrm>
            <a:off x="2800350" y="6172200"/>
            <a:ext cx="3543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400" u="none" kern="0" dirty="0"/>
              <a:t>Interplanetary Species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C9B2961-7C21-4AE3-8DB8-806EADA73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972257"/>
            <a:ext cx="3276600" cy="21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DD11E06-926E-4DBE-B2E9-2C964810B7F9}"/>
              </a:ext>
            </a:extLst>
          </p:cNvPr>
          <p:cNvSpPr txBox="1">
            <a:spLocks/>
          </p:cNvSpPr>
          <p:nvPr/>
        </p:nvSpPr>
        <p:spPr bwMode="auto">
          <a:xfrm>
            <a:off x="4838700" y="1107033"/>
            <a:ext cx="37338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400" u="none" kern="0" dirty="0"/>
              <a:t>Cost-Effective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C3D26-2099-48E3-9B30-C61C4E3B4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1734189"/>
            <a:ext cx="3238500" cy="197969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491CFE4-FA87-4580-AEA3-F113673F4E88}"/>
              </a:ext>
            </a:extLst>
          </p:cNvPr>
          <p:cNvSpPr txBox="1">
            <a:spLocks/>
          </p:cNvSpPr>
          <p:nvPr/>
        </p:nvSpPr>
        <p:spPr bwMode="auto">
          <a:xfrm>
            <a:off x="2095500" y="453539"/>
            <a:ext cx="495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u="none" kern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65632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1EAE0-094C-40BC-A499-19317F8D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Small Body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76A4D-7D1A-4833-A262-649AD502E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4114800" cy="4463414"/>
          </a:xfrm>
        </p:spPr>
        <p:txBody>
          <a:bodyPr/>
          <a:lstStyle/>
          <a:p>
            <a:r>
              <a:rPr lang="en-US" dirty="0"/>
              <a:t>Rough terrain with obstacles</a:t>
            </a:r>
          </a:p>
          <a:p>
            <a:r>
              <a:rPr lang="en-US" dirty="0"/>
              <a:t>Extremely low gravity</a:t>
            </a:r>
          </a:p>
          <a:p>
            <a:pPr lvl="1"/>
            <a:r>
              <a:rPr lang="en-US" sz="2400" dirty="0"/>
              <a:t>Complex surface interactions</a:t>
            </a:r>
          </a:p>
          <a:p>
            <a:pPr lvl="1"/>
            <a:r>
              <a:rPr lang="en-US" sz="2400" dirty="0"/>
              <a:t>Low escape velocity</a:t>
            </a:r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D3E932C-EBFF-4D66-A6D8-0839B4D54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816D53-6CB2-4D56-85AF-ABB73933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37" y="2133600"/>
            <a:ext cx="34004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03AA10-794E-44BC-8208-69AECA0FE768}"/>
              </a:ext>
            </a:extLst>
          </p:cNvPr>
          <p:cNvSpPr txBox="1">
            <a:spLocks/>
          </p:cNvSpPr>
          <p:nvPr/>
        </p:nvSpPr>
        <p:spPr bwMode="auto">
          <a:xfrm>
            <a:off x="5029200" y="6086928"/>
            <a:ext cx="3664324" cy="32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u="none" kern="0" dirty="0"/>
              <a:t>NASA/Goddard/University of Arizona, 2019</a:t>
            </a:r>
          </a:p>
        </p:txBody>
      </p:sp>
    </p:spTree>
    <p:extLst>
      <p:ext uri="{BB962C8B-B14F-4D97-AF65-F5344CB8AC3E}">
        <p14:creationId xmlns:p14="http://schemas.microsoft.com/office/powerpoint/2010/main" val="82753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EE5F-95D5-434D-9D4A-F956BEB38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E7475-2694-40AB-8AFD-51860A71F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the movement and interactions of small hopping robots within a realistic small-body environment</a:t>
            </a:r>
          </a:p>
          <a:p>
            <a:pPr lvl="1"/>
            <a:r>
              <a:rPr lang="en-US" sz="2400" dirty="0"/>
              <a:t>Develop and implement a more realistic asteroid model on local scale (e.g., Bennu, Deimos)</a:t>
            </a:r>
          </a:p>
          <a:p>
            <a:pPr lvl="1"/>
            <a:r>
              <a:rPr lang="en-US" sz="2400" dirty="0"/>
              <a:t>Design a small surface robot with hopping capabilities (SphereX) and control in simulated environment</a:t>
            </a:r>
          </a:p>
          <a:p>
            <a:pPr lvl="1"/>
            <a:r>
              <a:rPr lang="en-US" sz="2400" dirty="0"/>
              <a:t>Model and analyze the complex surface interactions between the hopping system and rubble-pile regolith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</p:txBody>
      </p:sp>
      <p:pic>
        <p:nvPicPr>
          <p:cNvPr id="4" name="Picture 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80FAEC0-A7DF-469F-B7D0-AB02F5BC2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6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BA8D-F786-412C-9692-E55AC952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Small Body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1122E-2152-46EB-83C4-7818B5C49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70"/>
            <a:ext cx="4572000" cy="2101720"/>
          </a:xfrm>
        </p:spPr>
        <p:txBody>
          <a:bodyPr/>
          <a:lstStyle/>
          <a:p>
            <a:r>
              <a:rPr lang="en-US" dirty="0"/>
              <a:t>Bennu shape model</a:t>
            </a:r>
          </a:p>
          <a:p>
            <a:r>
              <a:rPr lang="en-US" dirty="0"/>
              <a:t>Relatively accurate local boulder distribution</a:t>
            </a:r>
          </a:p>
          <a:p>
            <a:pPr lvl="1"/>
            <a:r>
              <a:rPr lang="en-US" sz="2400" dirty="0" err="1"/>
              <a:t>RStones</a:t>
            </a:r>
            <a:r>
              <a:rPr lang="en-US" sz="2400" dirty="0"/>
              <a:t> script, 3ds Max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DDAAF-9E6F-43AC-B61C-74B5626A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777532"/>
            <a:ext cx="2590800" cy="2201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6BF03-1FE8-4B78-B6F5-E807BD264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572000"/>
            <a:ext cx="2876472" cy="2101720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75D2666-DFA5-4C18-8255-4BECDD872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C8330A-150C-4F74-9162-4CDC9365E7E9}"/>
              </a:ext>
            </a:extLst>
          </p:cNvPr>
          <p:cNvSpPr txBox="1">
            <a:spLocks/>
          </p:cNvSpPr>
          <p:nvPr/>
        </p:nvSpPr>
        <p:spPr bwMode="auto">
          <a:xfrm>
            <a:off x="5337544" y="3950276"/>
            <a:ext cx="3664324" cy="32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u="none" kern="0" dirty="0"/>
              <a:t>NASA/Goddard/University of Arizona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5DDBA5-439D-42C1-BCF0-659D16DEF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70" y="3837246"/>
            <a:ext cx="2949908" cy="259342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B09A8E-785C-4988-BDA7-1A5DA6A21954}"/>
              </a:ext>
            </a:extLst>
          </p:cNvPr>
          <p:cNvSpPr txBox="1">
            <a:spLocks/>
          </p:cNvSpPr>
          <p:nvPr/>
        </p:nvSpPr>
        <p:spPr bwMode="auto">
          <a:xfrm>
            <a:off x="1676400" y="6457563"/>
            <a:ext cx="2438400" cy="31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u="none" kern="0" dirty="0" err="1"/>
              <a:t>DellaGuistina</a:t>
            </a:r>
            <a:r>
              <a:rPr lang="en-US" sz="1400" u="none" kern="0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367571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514F-F607-4E74-994E-13B46B83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</a:t>
            </a:r>
            <a:r>
              <a:rPr lang="en-US" dirty="0" err="1"/>
              <a:t>Webots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F5360-62DC-4563-B10A-D999352C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4648200" cy="4463414"/>
          </a:xfrm>
        </p:spPr>
        <p:txBody>
          <a:bodyPr/>
          <a:lstStyle/>
          <a:p>
            <a:r>
              <a:rPr lang="en-US" dirty="0" err="1"/>
              <a:t>Webots</a:t>
            </a:r>
            <a:r>
              <a:rPr lang="en-US" dirty="0"/>
              <a:t> – robot simulation software</a:t>
            </a:r>
          </a:p>
          <a:p>
            <a:pPr lvl="1"/>
            <a:r>
              <a:rPr lang="en-US" sz="2400" dirty="0"/>
              <a:t>Environment – physics, surfaces, solids…</a:t>
            </a:r>
          </a:p>
          <a:p>
            <a:pPr lvl="1"/>
            <a:r>
              <a:rPr lang="en-US" sz="2400" dirty="0"/>
              <a:t>Robot(s) – solids, motors, cameras, controllers…</a:t>
            </a:r>
          </a:p>
          <a:p>
            <a:r>
              <a:rPr lang="en-US" dirty="0"/>
              <a:t>SphereX mechanics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A62E0-CE0B-469D-A55E-4A4E14EDD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792209"/>
            <a:ext cx="2965134" cy="2384867"/>
          </a:xfrm>
          <a:prstGeom prst="rect">
            <a:avLst/>
          </a:prstGeom>
        </p:spPr>
      </p:pic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ACB8844-277C-4113-946F-6D981B25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76DF1-5087-4AD6-99A2-1D0FE405F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343400"/>
            <a:ext cx="2590800" cy="228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60E44-0323-4434-AA1E-2EF373681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5175494"/>
            <a:ext cx="3124200" cy="132060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2F7DD0-44ED-44B3-A294-BDCFC99493B1}"/>
              </a:ext>
            </a:extLst>
          </p:cNvPr>
          <p:cNvSpPr txBox="1">
            <a:spLocks/>
          </p:cNvSpPr>
          <p:nvPr/>
        </p:nvSpPr>
        <p:spPr bwMode="auto">
          <a:xfrm>
            <a:off x="7391400" y="6014252"/>
            <a:ext cx="1524000" cy="39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u="none" kern="0" dirty="0" err="1"/>
              <a:t>Kalita</a:t>
            </a:r>
            <a:r>
              <a:rPr lang="en-US" sz="1400" u="none" kern="0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250647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514F-F607-4E74-994E-13B46B83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– pkdgrav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F5360-62DC-4563-B10A-D999352C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4800600" cy="4463414"/>
          </a:xfrm>
        </p:spPr>
        <p:txBody>
          <a:bodyPr/>
          <a:lstStyle/>
          <a:p>
            <a:r>
              <a:rPr lang="en-US" i="1" dirty="0"/>
              <a:t>n</a:t>
            </a:r>
            <a:r>
              <a:rPr lang="en-US" dirty="0"/>
              <a:t>-body code adapted to compute granular dynamics for planetary science*</a:t>
            </a:r>
          </a:p>
          <a:p>
            <a:pPr lvl="1"/>
            <a:r>
              <a:rPr lang="en-US" sz="2400" dirty="0"/>
              <a:t>Develop regolith bed similar to rubble-pile asteroid surface</a:t>
            </a:r>
          </a:p>
          <a:p>
            <a:pPr lvl="1"/>
            <a:r>
              <a:rPr lang="en-US" sz="2400" dirty="0"/>
              <a:t>Simulate and observe interactions between hopper foot and regolith (various shapes, sizes, velocities, etc.)</a:t>
            </a:r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ACB8844-277C-4113-946F-6D981B258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CBBD4C-3E6F-42D2-9F60-2CCAFFA1D909}"/>
              </a:ext>
            </a:extLst>
          </p:cNvPr>
          <p:cNvSpPr txBox="1">
            <a:spLocks/>
          </p:cNvSpPr>
          <p:nvPr/>
        </p:nvSpPr>
        <p:spPr bwMode="auto">
          <a:xfrm>
            <a:off x="685800" y="6417748"/>
            <a:ext cx="4724400" cy="27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u="none" kern="0" dirty="0"/>
              <a:t>* </a:t>
            </a:r>
            <a:r>
              <a:rPr lang="en-US" sz="1400" u="none" kern="0" dirty="0" err="1"/>
              <a:t>Stadel</a:t>
            </a:r>
            <a:r>
              <a:rPr lang="en-US" sz="1400" u="none" kern="0" dirty="0"/>
              <a:t> 2001; Richardson et al. 2000; Schwartz et al. 2012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7CE76-CDBD-4533-9BCE-B62E8202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742" y="1858057"/>
            <a:ext cx="3077058" cy="2187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A9B54F-16AC-4027-A53B-7FA5A0E8D60B}"/>
              </a:ext>
            </a:extLst>
          </p:cNvPr>
          <p:cNvSpPr txBox="1">
            <a:spLocks/>
          </p:cNvSpPr>
          <p:nvPr/>
        </p:nvSpPr>
        <p:spPr bwMode="auto">
          <a:xfrm>
            <a:off x="5609742" y="3979810"/>
            <a:ext cx="3229458" cy="39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u="none" kern="0" dirty="0"/>
              <a:t>MASCOT Lander (</a:t>
            </a:r>
            <a:r>
              <a:rPr lang="en-US" sz="1400" u="none" kern="0" dirty="0" err="1"/>
              <a:t>Thuillet</a:t>
            </a:r>
            <a:r>
              <a:rPr lang="en-US" sz="1400" u="none" kern="0" dirty="0"/>
              <a:t> et al. 2019)</a:t>
            </a:r>
          </a:p>
        </p:txBody>
      </p:sp>
    </p:spTree>
    <p:extLst>
      <p:ext uri="{BB962C8B-B14F-4D97-AF65-F5344CB8AC3E}">
        <p14:creationId xmlns:p14="http://schemas.microsoft.com/office/powerpoint/2010/main" val="33359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7C06-E2F0-41DB-9A93-4C0F5988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A8B29-0279-48B8-989D-E085CC271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3810000" cy="4463414"/>
          </a:xfrm>
        </p:spPr>
        <p:txBody>
          <a:bodyPr/>
          <a:lstStyle/>
          <a:p>
            <a:r>
              <a:rPr lang="en-US" dirty="0"/>
              <a:t>Boulder distribution across local “chunk”</a:t>
            </a:r>
          </a:p>
          <a:p>
            <a:pPr lvl="1"/>
            <a:r>
              <a:rPr lang="en-US" sz="2400" dirty="0"/>
              <a:t>Global cumulative size-frequency distribution</a:t>
            </a:r>
          </a:p>
          <a:p>
            <a:pPr lvl="1"/>
            <a:r>
              <a:rPr lang="en-US" sz="2400" dirty="0"/>
              <a:t>Randomized scatter</a:t>
            </a:r>
          </a:p>
          <a:p>
            <a:r>
              <a:rPr lang="en-US" dirty="0"/>
              <a:t>Bounded solid object interaction (robot + surface)</a:t>
            </a: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A45396-D52A-445A-B1F7-D8CAC5EE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2025650"/>
            <a:ext cx="4210510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75C2F-4005-4988-B443-4BDB9BE84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063238"/>
            <a:ext cx="4724400" cy="2661412"/>
          </a:xfrm>
          <a:prstGeom prst="rect">
            <a:avLst/>
          </a:prstGeom>
        </p:spPr>
      </p:pic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FAC0FB7-EBE4-4C75-A89A-B68836F7F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071C-9B08-44BE-A2E4-FC13E668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Robot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46849-9C15-4786-BF1A-4C23817F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5369"/>
            <a:ext cx="3810000" cy="4463414"/>
          </a:xfrm>
        </p:spPr>
        <p:txBody>
          <a:bodyPr/>
          <a:lstStyle/>
          <a:p>
            <a:r>
              <a:rPr lang="en-US" dirty="0"/>
              <a:t>SphereX-like robot</a:t>
            </a:r>
          </a:p>
          <a:p>
            <a:pPr lvl="1"/>
            <a:r>
              <a:rPr lang="en-US" sz="2400" dirty="0"/>
              <a:t>Solid model</a:t>
            </a:r>
          </a:p>
          <a:p>
            <a:pPr lvl="1"/>
            <a:r>
              <a:rPr lang="en-US" sz="2400" dirty="0"/>
              <a:t>Linear motors</a:t>
            </a:r>
          </a:p>
          <a:p>
            <a:pPr lvl="1"/>
            <a:r>
              <a:rPr lang="en-US" sz="2400" dirty="0"/>
              <a:t>Camera system</a:t>
            </a:r>
          </a:p>
          <a:p>
            <a:pPr lvl="1"/>
            <a:r>
              <a:rPr lang="en-US" sz="2400" dirty="0"/>
              <a:t>Controller vs.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6C63A-9936-48A4-87A9-7FD8CFB8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945369"/>
            <a:ext cx="2209800" cy="20668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AD443A-C419-44FD-A3DC-3BBFA970C55D}"/>
              </a:ext>
            </a:extLst>
          </p:cNvPr>
          <p:cNvCxnSpPr>
            <a:cxnSpLocks/>
          </p:cNvCxnSpPr>
          <p:nvPr/>
        </p:nvCxnSpPr>
        <p:spPr bwMode="auto">
          <a:xfrm>
            <a:off x="5791199" y="3505200"/>
            <a:ext cx="1066800" cy="7620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E02593-4AE9-4C43-B7F9-DABD422B6B27}"/>
              </a:ext>
            </a:extLst>
          </p:cNvPr>
          <p:cNvCxnSpPr>
            <a:cxnSpLocks/>
          </p:cNvCxnSpPr>
          <p:nvPr/>
        </p:nvCxnSpPr>
        <p:spPr bwMode="auto">
          <a:xfrm>
            <a:off x="5486399" y="3352800"/>
            <a:ext cx="137160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A4CCCD-862C-42B4-99BD-814A92F9EC07}"/>
              </a:ext>
            </a:extLst>
          </p:cNvPr>
          <p:cNvCxnSpPr>
            <a:cxnSpLocks/>
          </p:cNvCxnSpPr>
          <p:nvPr/>
        </p:nvCxnSpPr>
        <p:spPr bwMode="auto">
          <a:xfrm>
            <a:off x="5867399" y="2895600"/>
            <a:ext cx="99060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A01FB8-D998-45E0-B7EA-6098BA270866}"/>
              </a:ext>
            </a:extLst>
          </p:cNvPr>
          <p:cNvCxnSpPr>
            <a:cxnSpLocks/>
          </p:cNvCxnSpPr>
          <p:nvPr/>
        </p:nvCxnSpPr>
        <p:spPr bwMode="auto">
          <a:xfrm>
            <a:off x="5410199" y="2438400"/>
            <a:ext cx="1447800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6F422B-6F84-45DD-BE37-9AD0F1BB3688}"/>
              </a:ext>
            </a:extLst>
          </p:cNvPr>
          <p:cNvSpPr txBox="1">
            <a:spLocks/>
          </p:cNvSpPr>
          <p:nvPr/>
        </p:nvSpPr>
        <p:spPr bwMode="auto">
          <a:xfrm>
            <a:off x="6781800" y="2238973"/>
            <a:ext cx="2514600" cy="164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800" b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45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u="none" kern="0" dirty="0"/>
              <a:t>Solid, spherical body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1600" u="none" kern="0" dirty="0"/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1600" u="none" kern="0" dirty="0"/>
              <a:t>Dual cameras</a:t>
            </a:r>
          </a:p>
          <a:p>
            <a:pPr marL="0" indent="0">
              <a:lnSpc>
                <a:spcPct val="200000"/>
              </a:lnSpc>
              <a:spcBef>
                <a:spcPts val="300"/>
              </a:spcBef>
              <a:buFont typeface="Wingdings" pitchFamily="2" charset="2"/>
              <a:buNone/>
            </a:pPr>
            <a:r>
              <a:rPr lang="en-US" sz="1600" u="none" kern="0" dirty="0"/>
              <a:t>Spring/foot (linear motor)</a:t>
            </a:r>
          </a:p>
          <a:p>
            <a:pPr marL="0" indent="0">
              <a:spcBef>
                <a:spcPts val="20"/>
              </a:spcBef>
              <a:buFont typeface="Wingdings" pitchFamily="2" charset="2"/>
              <a:buNone/>
            </a:pPr>
            <a:r>
              <a:rPr lang="en-US" sz="1600" u="none" kern="0" dirty="0"/>
              <a:t>Levers (linear motors)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7C43D64-00B1-4EE3-A504-E00F2DC3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18" y="4620351"/>
            <a:ext cx="3729081" cy="18757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831E0BF-3ADA-40B2-99B2-595027C78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83" y="4099494"/>
            <a:ext cx="4576718" cy="2578217"/>
          </a:xfrm>
          <a:prstGeom prst="rect">
            <a:avLst/>
          </a:prstGeom>
        </p:spPr>
      </p:pic>
      <p:pic>
        <p:nvPicPr>
          <p:cNvPr id="13" name="Picture 1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A75B839-9226-45DE-8536-8A987FF78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752650" cy="10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74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dec52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1&quot;/&gt;&lt;property id=&quot;20182&quot; value=&quot;0&quot;/&gt;&lt;property id=&quot;20183&quot; value=&quot;1&quot;/&gt;&lt;property id=&quot;20184&quot; value=&quot;7&quot;/&gt;&lt;property id=&quot;20224&quot; value=&quot;C:\Documents and Settings\Jekan\Desktop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property id=&quot;20180&quot; value=&quot;0&quot;/&gt;&lt;property id=&quot;20181&quot; value=&quot;1&quot;/&gt;&lt;property id=&quot;20182&quot; value=&quot;0&quot;/&gt;&lt;property id=&quot;20183&quot; value=&quot;1&quot;/&gt;&lt;/object&gt;&lt;object type=&quot;12&quot; unique_id=&quot;10145&quot;&gt;&lt;/object&gt;&lt;/object&gt;&lt;object type=&quot;4&quot; unique_id=&quot;10004&quot;&gt;&lt;/object&gt;&lt;object type=&quot;2&quot; unique_id=&quot;10005&quot;&gt;&lt;object type=&quot;3&quot; unique_id=&quot;10006&quot;&gt;&lt;property id=&quot;20148&quot; value=&quot;5&quot;/&gt;&lt;property id=&quot;20300&quot; value=&quot;Slide 1 - &amp;quot;A Regulatory Theory &amp;#x0D;&amp;#x0A;of Cortical Organization &amp;#x0D;&amp;#x0A;and its Applications to Robotics&amp;quot;&quot;/&gt;&lt;property id=&quot;20307&quot; value=&quot;256&quot;/&gt;&lt;property id=&quot;20309&quot; value=&quot;-1&quot;/&gt;&lt;/object&gt;&lt;object type=&quot;3&quot; unique_id=&quot;10007&quot;&gt;&lt;property id=&quot;20148&quot; value=&quot;5&quot;/&gt;&lt;property id=&quot;20300&quot; value=&quot;Slide 2 - &amp;quot;Outline&amp;quot;&quot;/&gt;&lt;property id=&quot;20307&quot; value=&quot;257&quot;/&gt;&lt;property id=&quot;20309&quot; value=&quot;-1&quot;/&gt;&lt;/object&gt;&lt;object type=&quot;3&quot; unique_id=&quot;10008&quot;&gt;&lt;property id=&quot;20148&quot; value=&quot;5&quot;/&gt;&lt;property id=&quot;20300&quot; value=&quot;Slide 3 - &amp;quot;Motivation&amp;quot;&quot;/&gt;&lt;property id=&quot;20307&quot; value=&quot;258&quot;/&gt;&lt;property id=&quot;20309&quot; value=&quot;-1&quot;/&gt;&lt;/object&gt;&lt;object type=&quot;3&quot; unique_id=&quot;10009&quot;&gt;&lt;property id=&quot;20148&quot; value=&quot;5&quot;/&gt;&lt;property id=&quot;20300&quot; value=&quot;Slide 4 - &amp;quot;Motivation&amp;quot;&quot;/&gt;&lt;property id=&quot;20307&quot; value=&quot;276&quot;/&gt;&lt;property id=&quot;20309&quot; value=&quot;-1&quot;/&gt;&lt;/object&gt;&lt;object type=&quot;3&quot; unique_id=&quot;10010&quot;&gt;&lt;property id=&quot;20148&quot; value=&quot;5&quot;/&gt;&lt;property id=&quot;20300&quot; value=&quot;Slide 5 - &amp;quot;Motivation&amp;quot;&quot;/&gt;&lt;property id=&quot;20307&quot; value=&quot;277&quot;/&gt;&lt;property id=&quot;20309&quot; value=&quot;-1&quot;/&gt;&lt;/object&gt;&lt;object type=&quot;3&quot; unique_id=&quot;10016&quot;&gt;&lt;property id=&quot;20148&quot; value=&quot;5&quot;/&gt;&lt;property id=&quot;20300&quot; value=&quot;Slide 10 - &amp;quot;Nature’s Control System: Regulation&amp;quot;&quot;/&gt;&lt;property id=&quot;20307&quot; value=&quot;278&quot;/&gt;&lt;property id=&quot;20309&quot; value=&quot;-1&quot;/&gt;&lt;/object&gt;&lt;object type=&quot;3&quot; unique_id=&quot;10017&quot;&gt;&lt;property id=&quot;20148&quot; value=&quot;5&quot;/&gt;&lt;property id=&quot;20300&quot; value=&quot;Slide 11 - &amp;quot;Objective&amp;quot;&quot;/&gt;&lt;property id=&quot;20307&quot; value=&quot;267&quot;/&gt;&lt;property id=&quot;20309&quot; value=&quot;-1&quot;/&gt;&lt;/object&gt;&lt;object type=&quot;3&quot; unique_id=&quot;10018&quot;&gt;&lt;property id=&quot;20148&quot; value=&quot;5&quot;/&gt;&lt;property id=&quot;20300&quot; value=&quot;Slide 130 - &amp;quot;Evolutionary Algorithms&amp;quot;&quot;/&gt;&lt;property id=&quot;20307&quot; value=&quot;299&quot;/&gt;&lt;property id=&quot;20309&quot; value=&quot;-1&quot;/&gt;&lt;/object&gt;&lt;object type=&quot;3&quot; unique_id=&quot;10019&quot;&gt;&lt;property id=&quot;20148&quot; value=&quot;5&quot;/&gt;&lt;property id=&quot;20300&quot; value=&quot;Slide 131 - &amp;quot;Background: Artificial Neural Networks&amp;quot;&quot;/&gt;&lt;property id=&quot;20307&quot; value=&quot;298&quot;/&gt;&lt;property id=&quot;20309&quot; value=&quot;-1&quot;/&gt;&lt;/object&gt;&lt;object type=&quot;3&quot; unique_id=&quot;10020&quot;&gt;&lt;property id=&quot;20148&quot; value=&quot;5&quot;/&gt;&lt;property id=&quot;20300&quot; value=&quot;Slide 132 - &amp;quot;Background: Artificial Neural Networks&amp;quot;&quot;/&gt;&lt;property id=&quot;20307&quot; value=&quot;324&quot;/&gt;&lt;property id=&quot;20309&quot; value=&quot;-1&quot;/&gt;&lt;/object&gt;&lt;object type=&quot;3&quot; unique_id=&quot;10021&quot;&gt;&lt;property id=&quot;20148&quot; value=&quot;5&quot;/&gt;&lt;property id=&quot;20300&quot; value=&quot;Slide 12 - &amp;quot;Artificial Neural Tissue&amp;#x0D;&amp;#x0A;[Thangavelautham &amp;amp; D’Eleuterio, 2005]&amp;#x0D;&amp;#x0A;&amp;quot;&quot;/&gt;&lt;property id=&quot;20307&quot; value=&quot;268&quot;/&gt;&lt;property id=&quot;20309&quot; value=&quot;-1&quot;/&gt;&lt;/object&gt;&lt;object type=&quot;3&quot; unique_id=&quot;10022&quot;&gt;&lt;property id=&quot;20148&quot; value=&quot;5&quot;/&gt;&lt;property id=&quot;20300&quot; value=&quot;Slide 13&quot;/&gt;&lt;property id=&quot;20307&quot; value=&quot;259&quot;/&gt;&lt;property id=&quot;20309&quot; value=&quot;-1&quot;/&gt;&lt;/object&gt;&lt;object type=&quot;3&quot; unique_id=&quot;10023&quot;&gt;&lt;property id=&quot;20148&quot; value=&quot;5&quot;/&gt;&lt;property id=&quot;20300&quot; value=&quot;Slide 14&quot;/&gt;&lt;property id=&quot;20307&quot; value=&quot;272&quot;/&gt;&lt;property id=&quot;20309&quot; value=&quot;-1&quot;/&gt;&lt;/object&gt;&lt;object type=&quot;3&quot; unique_id=&quot;10024&quot;&gt;&lt;property id=&quot;20148&quot; value=&quot;5&quot;/&gt;&lt;property id=&quot;20300&quot; value=&quot;Slide 15 - &amp;quot;ANT Topology&amp;quot;&quot;/&gt;&lt;property id=&quot;20307&quot; value=&quot;297&quot;/&gt;&lt;property id=&quot;20309&quot; value=&quot;-1&quot;/&gt;&lt;/object&gt;&lt;object type=&quot;3&quot; unique_id=&quot;10025&quot;&gt;&lt;property id=&quot;20148&quot; value=&quot;5&quot;/&gt;&lt;property id=&quot;20300&quot; value=&quot;Slide 16 - &amp;quot;Neural Regulation in ANT&amp;quot;&quot;/&gt;&lt;property id=&quot;20307&quot; value=&quot;296&quot;/&gt;&lt;property id=&quot;20309&quot; value=&quot;-1&quot;/&gt;&lt;/object&gt;&lt;object type=&quot;3&quot; unique_id=&quot;10034&quot;&gt;&lt;property id=&quot;20148&quot; value=&quot;5&quot;/&gt;&lt;property id=&quot;20300&quot; value=&quot;Slide 18 - &amp;quot;ANT Mapping Scheme&amp;quot;&quot;/&gt;&lt;property id=&quot;20307&quot; value=&quot;316&quot;/&gt;&lt;property id=&quot;20309&quot; value=&quot;-1&quot;/&gt;&lt;/object&gt;&lt;object type=&quot;3&quot; unique_id=&quot;10036&quot;&gt;&lt;property id=&quot;20148&quot; value=&quot;5&quot;/&gt;&lt;property id=&quot;20300&quot; value=&quot;Slide 20 - &amp;quot;Neural Regulation: Advantages&amp;quot;&quot;/&gt;&lt;property id=&quot;20307&quot; value=&quot;287&quot;/&gt;&lt;property id=&quot;20309&quot; value=&quot;-1&quot;/&gt;&lt;/object&gt;&lt;object type=&quot;3&quot; unique_id=&quot;10037&quot;&gt;&lt;property id=&quot;20148&quot; value=&quot;5&quot;/&gt;&lt;property id=&quot;20300&quot; value=&quot;Slide 21 - &amp;quot;Tasks&amp;quot;&quot;/&gt;&lt;property id=&quot;20307&quot; value=&quot;286&quot;/&gt;&lt;property id=&quot;20309&quot; value=&quot;-1&quot;/&gt;&lt;/object&gt;&lt;object type=&quot;3&quot; unique_id=&quot;10038&quot;&gt;&lt;property id=&quot;20148&quot; value=&quot;5&quot;/&gt;&lt;property id=&quot;20300&quot; value=&quot;Slide 22 - &amp;quot;Double-Pole Balancing without Velocity Info.&amp;quot;&quot;/&gt;&lt;property id=&quot;20307&quot; value=&quot;306&quot;/&gt;&lt;property id=&quot;20309&quot; value=&quot;-1&quot;/&gt;&lt;/object&gt;&lt;object type=&quot;3&quot; unique_id=&quot;10039&quot;&gt;&lt;property id=&quot;20148&quot; value=&quot;5&quot;/&gt;&lt;property id=&quot;20300&quot; value=&quot;Slide 23 - &amp;quot;Fitness Function &amp;amp; Evaluation&amp;quot;&quot;/&gt;&lt;property id=&quot;20307&quot; value=&quot;307&quot;/&gt;&lt;property id=&quot;20309&quot; value=&quot;-1&quot;/&gt;&lt;/object&gt;&lt;object type=&quot;3&quot; unique_id=&quot;10040&quot;&gt;&lt;property id=&quot;20148&quot; value=&quot;5&quot;/&gt;&lt;property id=&quot;20300&quot; value=&quot;Slide 24 - &amp;quot;Double-Pole Balancing without Velocity Info&amp;quot;&quot;/&gt;&lt;property id=&quot;20307&quot; value=&quot;305&quot;/&gt;&lt;property id=&quot;20309&quot; value=&quot;-1&quot;/&gt;&lt;/object&gt;&lt;object type=&quot;3&quot; unique_id=&quot;10041&quot;&gt;&lt;property id=&quot;20148&quot; value=&quot;5&quot;/&gt;&lt;property id=&quot;20300&quot; value=&quot;Slide 25 - &amp;quot;Double-Pole Balancing without Velocity Info&amp;quot;&quot;/&gt;&lt;property id=&quot;20307&quot; value=&quot;321&quot;/&gt;&lt;property id=&quot;20309&quot; value=&quot;-1&quot;/&gt;&lt;/object&gt;&lt;object type=&quot;3&quot; unique_id=&quot;10042&quot;&gt;&lt;property id=&quot;20148&quot; value=&quot;5&quot;/&gt;&lt;property id=&quot;20300&quot; value=&quot;Slide 27 - &amp;quot;Task Allocation&amp;quot;&quot;/&gt;&lt;property id=&quot;20307&quot; value=&quot;365&quot;/&gt;&lt;property id=&quot;20309&quot; value=&quot;-1&quot;/&gt;&lt;/object&gt;&lt;object type=&quot;3&quot; unique_id=&quot;10043&quot;&gt;&lt;property id=&quot;20148&quot; value=&quot;5&quot;/&gt;&lt;property id=&quot;20300&quot; value=&quot;Slide 26 - &amp;quot;Evolving for Creativity&amp;quot;&quot;/&gt;&lt;property id=&quot;20307&quot; value=&quot;366&quot;/&gt;&lt;property id=&quot;20309&quot; value=&quot;-1&quot;/&gt;&lt;/object&gt;&lt;object type=&quot;3&quot; unique_id=&quot;10044&quot;&gt;&lt;property id=&quot;20148&quot; value=&quot;5&quot;/&gt;&lt;property id=&quot;20300&quot; value=&quot;Slide 28 - &amp;quot;Neural Regulation and Intractability&amp;quot;&quot;/&gt;&lt;property id=&quot;20307&quot; value=&quot;285&quot;/&gt;&lt;property id=&quot;20309&quot; value=&quot;-1&quot;/&gt;&lt;/object&gt;&lt;object type=&quot;3&quot; unique_id=&quot;10048&quot;&gt;&lt;property id=&quot;20148&quot; value=&quot;5&quot;/&gt;&lt;property id=&quot;20300&quot; value=&quot;Slide 29 - &amp;quot;Theory vs. Data&amp;quot;&quot;/&gt;&lt;property id=&quot;20307&quot; value=&quot;333&quot;/&gt;&lt;property id=&quot;20309&quot; value=&quot;-1&quot;/&gt;&lt;/object&gt;&lt;object type=&quot;3&quot; unique_id=&quot;10049&quot;&gt;&lt;property id=&quot;20148&quot; value=&quot;5&quot;/&gt;&lt;property id=&quot;20300&quot; value=&quot;Slide 30 - &amp;quot;Phenotypic Neutrality&amp;quot;&quot;/&gt;&lt;property id=&quot;20307&quot; value=&quot;282&quot;/&gt;&lt;property id=&quot;20309&quot; value=&quot;-1&quot;/&gt;&lt;/object&gt;&lt;object type=&quot;3&quot; unique_id=&quot;10050&quot;&gt;&lt;property id=&quot;20148&quot; value=&quot;5&quot;/&gt;&lt;property id=&quot;20300&quot; value=&quot;Slide 31 - &amp;quot;More Supervision vs. Regulation&amp;quot;&quot;/&gt;&lt;property id=&quot;20307&quot; value=&quot;293&quot;/&gt;&lt;property id=&quot;20309&quot; value=&quot;-1&quot;/&gt;&lt;/object&gt;&lt;object type=&quot;3&quot; unique_id=&quot;10052&quot;&gt;&lt;property id=&quot;20148&quot; value=&quot;5&quot;/&gt;&lt;property id=&quot;20300&quot; value=&quot;Slide 35 - &amp;quot;Multirobot Interactions &amp;quot;&quot;/&gt;&lt;property id=&quot;20307&quot; value=&quot;362&quot;/&gt;&lt;property id=&quot;20309&quot; value=&quot;-1&quot;/&gt;&lt;/object&gt;&lt;object type=&quot;3&quot; unique_id=&quot;10053&quot;&gt;&lt;property id=&quot;20148&quot; value=&quot;5&quot;/&gt;&lt;property id=&quot;20300&quot; value=&quot;Slide 36 - &amp;quot;Multirobot Tasks&amp;quot;&quot;/&gt;&lt;property id=&quot;20307&quot; value=&quot;308&quot;/&gt;&lt;property id=&quot;20309&quot; value=&quot;-1&quot;/&gt;&lt;/object&gt;&lt;object type=&quot;3&quot; unique_id=&quot;10055&quot;&gt;&lt;property id=&quot;20148&quot; value=&quot;5&quot;/&gt;&lt;property id=&quot;20300&quot; value=&quot;Slide 37 - &amp;quot;Novel Coordination Behaviour&amp;quot;&quot;/&gt;&lt;property id=&quot;20307&quot; value=&quot;313&quot;/&gt;&lt;property id=&quot;20309&quot; value=&quot;-1&quot;/&gt;&lt;/object&gt;&lt;object type=&quot;3&quot; unique_id=&quot;10056&quot;&gt;&lt;property id=&quot;20148&quot; value=&quot;5&quot;/&gt;&lt;property id=&quot;20300&quot; value=&quot;Slide 38&quot;/&gt;&lt;property id=&quot;20307&quot; value=&quot;309&quot;/&gt;&lt;property id=&quot;20309&quot; value=&quot;-1&quot;/&gt;&lt;/object&gt;&lt;object type=&quot;3&quot; unique_id=&quot;10057&quot;&gt;&lt;property id=&quot;20148&quot; value=&quot;5&quot;/&gt;&lt;property id=&quot;20300&quot; value=&quot;Slide 39 - &amp;quot;Areas of Specialization&amp;quot;&quot;/&gt;&lt;property id=&quot;20307&quot; value=&quot;310&quot;/&gt;&lt;property id=&quot;20309&quot; value=&quot;-1&quot;/&gt;&lt;/object&gt;&lt;object type=&quot;3&quot; unique_id=&quot;10058&quot;&gt;&lt;property id=&quot;20148&quot; value=&quot;5&quot;/&gt;&lt;property id=&quot;20300&quot; value=&quot;Slide 40 - &amp;quot;Novel Coordination Behaviour&amp;quot;&quot;/&gt;&lt;property id=&quot;20307&quot; value=&quot;314&quot;/&gt;&lt;property id=&quot;20309&quot; value=&quot;-1&quot;/&gt;&lt;/object&gt;&lt;object type=&quot;3&quot; unique_id=&quot;10059&quot;&gt;&lt;property id=&quot;20148&quot; value=&quot;5&quot;/&gt;&lt;property id=&quot;20300&quot; value=&quot;Slide 156 - &amp;quot;Excavation&amp;quot;&quot;/&gt;&lt;property id=&quot;20307&quot; value=&quot;339&quot;/&gt;&lt;property id=&quot;20309&quot; value=&quot;-1&quot;/&gt;&lt;/object&gt;&lt;object type=&quot;3&quot; unique_id=&quot;10061&quot;&gt;&lt;property id=&quot;20148&quot; value=&quot;5&quot;/&gt;&lt;property id=&quot;20300&quot; value=&quot;Slide 41 - &amp;quot;Conclusions&amp;quot;&quot;/&gt;&lt;property id=&quot;20307&quot; value=&quot;320&quot;/&gt;&lt;property id=&quot;20309&quot; value=&quot;-1&quot;/&gt;&lt;/object&gt;&lt;object type=&quot;3&quot; unique_id=&quot;10062&quot;&gt;&lt;property id=&quot;20148&quot; value=&quot;5&quot;/&gt;&lt;property id=&quot;20300&quot; value=&quot;Slide 42 - &amp;quot;Conclusions&amp;quot;&quot;/&gt;&lt;property id=&quot;20307&quot; value=&quot;372&quot;/&gt;&lt;property id=&quot;20309&quot; value=&quot;-1&quot;/&gt;&lt;/object&gt;&lt;object type=&quot;3&quot; unique_id=&quot;10063&quot;&gt;&lt;property id=&quot;20148&quot; value=&quot;5&quot;/&gt;&lt;property id=&quot;20300&quot; value=&quot;Slide 43 - &amp;quot;Conclusions&amp;quot;&quot;/&gt;&lt;property id=&quot;20307&quot; value=&quot;369&quot;/&gt;&lt;property id=&quot;20309&quot; value=&quot;-1&quot;/&gt;&lt;/object&gt;&lt;object type=&quot;3&quot; unique_id=&quot;10064&quot;&gt;&lt;property id=&quot;20148&quot; value=&quot;5&quot;/&gt;&lt;property id=&quot;20300&quot; value=&quot;Slide 51 - &amp;quot;Conclusions&amp;quot;&quot;/&gt;&lt;property id=&quot;20307&quot; value=&quot;370&quot;/&gt;&lt;property id=&quot;20309&quot; value=&quot;-1&quot;/&gt;&lt;/object&gt;&lt;object type=&quot;3&quot; unique_id=&quot;10065&quot;&gt;&lt;property id=&quot;20148&quot; value=&quot;5&quot;/&gt;&lt;property id=&quot;20300&quot; value=&quot;Slide 52 - &amp;quot;Publications&amp;quot;&quot;/&gt;&lt;property id=&quot;20307&quot; value=&quot;279&quot;/&gt;&lt;property id=&quot;20309&quot; value=&quot;-1&quot;/&gt;&lt;/object&gt;&lt;object type=&quot;3&quot; unique_id=&quot;10066&quot;&gt;&lt;property id=&quot;20148&quot; value=&quot;5&quot;/&gt;&lt;property id=&quot;20300&quot; value=&quot;Slide 53 - &amp;quot;Publications&amp;quot;&quot;/&gt;&lt;property id=&quot;20307&quot; value=&quot;374&quot;/&gt;&lt;property id=&quot;20309&quot; value=&quot;-1&quot;/&gt;&lt;/object&gt;&lt;object type=&quot;3&quot; unique_id=&quot;10067&quot;&gt;&lt;property id=&quot;20148&quot; value=&quot;5&quot;/&gt;&lt;property id=&quot;20300&quot; value=&quot;Slide 44 - &amp;quot;Contributions&amp;quot;&quot;/&gt;&lt;property id=&quot;20307&quot; value=&quot;263&quot;/&gt;&lt;property id=&quot;20309&quot; value=&quot;-1&quot;/&gt;&lt;/object&gt;&lt;object type=&quot;3&quot; unique_id=&quot;10068&quot;&gt;&lt;property id=&quot;20148&quot; value=&quot;5&quot;/&gt;&lt;property id=&quot;20300&quot; value=&quot;Slide 45 - &amp;quot;Contributions&amp;quot;&quot;/&gt;&lt;property id=&quot;20307&quot; value=&quot;264&quot;/&gt;&lt;property id=&quot;20309&quot; value=&quot;-1&quot;/&gt;&lt;/object&gt;&lt;object type=&quot;3&quot; unique_id=&quot;10069&quot;&gt;&lt;property id=&quot;20148&quot; value=&quot;5&quot;/&gt;&lt;property id=&quot;20300&quot; value=&quot;Slide 46 - &amp;quot;Contributions&amp;quot;&quot;/&gt;&lt;property id=&quot;20307&quot; value=&quot;266&quot;/&gt;&lt;property id=&quot;20309&quot; value=&quot;-1&quot;/&gt;&lt;/object&gt;&lt;object type=&quot;3&quot; unique_id=&quot;10070&quot;&gt;&lt;property id=&quot;20148&quot; value=&quot;5&quot;/&gt;&lt;property id=&quot;20300&quot; value=&quot;Slide 54 - &amp;quot;Acknowledgements&amp;quot;&quot;/&gt;&lt;property id=&quot;20307&quot; value=&quot;340&quot;/&gt;&lt;property id=&quot;20309&quot; value=&quot;-1&quot;/&gt;&lt;/object&gt;&lt;object type=&quot;3&quot; unique_id=&quot;10071&quot;&gt;&lt;property id=&quot;20148&quot; value=&quot;5&quot;/&gt;&lt;property id=&quot;20300&quot; value=&quot;Slide 56 - &amp;quot;Questions&amp;quot;&quot;/&gt;&lt;property id=&quot;20307&quot; value=&quot;300&quot;/&gt;&lt;property id=&quot;20309&quot; value=&quot;-1&quot;/&gt;&lt;/object&gt;&lt;object type=&quot;3&quot; unique_id=&quot;10072&quot;&gt;&lt;property id=&quot;20148&quot; value=&quot;5&quot;/&gt;&lt;property id=&quot;20300&quot; value=&quot;Slide 57 - &amp;quot;Questions&amp;quot;&quot;/&gt;&lt;property id=&quot;20307&quot; value=&quot;415&quot;/&gt;&lt;property id=&quot;20309&quot; value=&quot;-1&quot;/&gt;&lt;/object&gt;&lt;object type=&quot;3&quot; unique_id=&quot;10073&quot;&gt;&lt;property id=&quot;20148&quot; value=&quot;5&quot;/&gt;&lt;property id=&quot;20300&quot; value=&quot;Slide 58 - &amp;quot;Evolving Neural Nets.: Theory&amp;quot;&quot;/&gt;&lt;property id=&quot;20307&quot; value=&quot;347&quot;/&gt;&lt;property id=&quot;20309&quot; value=&quot;-1&quot;/&gt;&lt;/object&gt;&lt;object type=&quot;3&quot; unique_id=&quot;10074&quot;&gt;&lt;property id=&quot;20148&quot; value=&quot;5&quot;/&gt;&lt;property id=&quot;20300&quot; value=&quot;Slide 61 - &amp;quot;One, Two and Three Features&amp;quot;&quot;/&gt;&lt;property id=&quot;20307&quot; value=&quot;348&quot;/&gt;&lt;property id=&quot;20309&quot; value=&quot;-1&quot;/&gt;&lt;/object&gt;&lt;object type=&quot;3&quot; unique_id=&quot;10075&quot;&gt;&lt;property id=&quot;20148&quot; value=&quot;5&quot;/&gt;&lt;property id=&quot;20300&quot; value=&quot;Slide 62 - &amp;quot;m Features&amp;quot;&quot;/&gt;&lt;property id=&quot;20307&quot; value=&quot;349&quot;/&gt;&lt;property id=&quot;20309&quot; value=&quot;-1&quot;/&gt;&lt;/object&gt;&lt;object type=&quot;3&quot; unique_id=&quot;10076&quot;&gt;&lt;property id=&quot;20148&quot; value=&quot;5&quot;/&gt;&lt;property id=&quot;20300&quot; value=&quot;Slide 63 - &amp;quot;Theory vs. Data&amp;quot;&quot;/&gt;&lt;property id=&quot;20307&quot; value=&quot;354&quot;/&gt;&lt;property id=&quot;20309&quot; value=&quot;-1&quot;/&gt;&lt;/object&gt;&lt;object type=&quot;3&quot; unique_id=&quot;10077&quot;&gt;&lt;property id=&quot;20148&quot; value=&quot;5&quot;/&gt;&lt;property id=&quot;20300&quot; value=&quot;Slide 64 - &amp;quot;Theory vs. Data&amp;quot;&quot;/&gt;&lt;property id=&quot;20307&quot; value=&quot;355&quot;/&gt;&lt;property id=&quot;20309&quot; value=&quot;-1&quot;/&gt;&lt;/object&gt;&lt;object type=&quot;3&quot; unique_id=&quot;10078&quot;&gt;&lt;property id=&quot;20148&quot; value=&quot;5&quot;/&gt;&lt;property id=&quot;20300&quot; value=&quot;Slide 65 - &amp;quot;Theory vs. Data&amp;quot;&quot;/&gt;&lt;property id=&quot;20307&quot; value=&quot;356&quot;/&gt;&lt;property id=&quot;20309&quot; value=&quot;-1&quot;/&gt;&lt;/object&gt;&lt;object type=&quot;3&quot; unique_id=&quot;10079&quot;&gt;&lt;property id=&quot;20148&quot; value=&quot;5&quot;/&gt;&lt;property id=&quot;20300&quot; value=&quot;Slide 66 - &amp;quot;Theory vs. Data&amp;quot;&quot;/&gt;&lt;property id=&quot;20307&quot; value=&quot;357&quot;/&gt;&lt;property id=&quot;20309&quot; value=&quot;-1&quot;/&gt;&lt;/object&gt;&lt;object type=&quot;3&quot; unique_id=&quot;10080&quot;&gt;&lt;property id=&quot;20148&quot; value=&quot;5&quot;/&gt;&lt;property id=&quot;20300&quot; value=&quot;Slide 67 - &amp;quot;Theory vs. Data&amp;quot;&quot;/&gt;&lt;property id=&quot;20307&quot; value=&quot;358&quot;/&gt;&lt;property id=&quot;20309&quot; value=&quot;-1&quot;/&gt;&lt;/object&gt;&lt;object type=&quot;3&quot; unique_id=&quot;10081&quot;&gt;&lt;property id=&quot;20148&quot; value=&quot;5&quot;/&gt;&lt;property id=&quot;20300&quot; value=&quot;Slide 68 - &amp;quot;Phenotypic Neutrality&amp;quot;&quot;/&gt;&lt;property id=&quot;20307&quot; value=&quot;350&quot;/&gt;&lt;property id=&quot;20309&quot; value=&quot;-1&quot;/&gt;&lt;/object&gt;&lt;object type=&quot;3&quot; unique_id=&quot;10082&quot;&gt;&lt;property id=&quot;20148&quot; value=&quot;5&quot;/&gt;&lt;property id=&quot;20300&quot; value=&quot;Slide 69 - &amp;quot;Phenotypic Neutrality&amp;quot;&quot;/&gt;&lt;property id=&quot;20307&quot; value=&quot;351&quot;/&gt;&lt;property id=&quot;20309&quot; value=&quot;-1&quot;/&gt;&lt;/object&gt;&lt;object type=&quot;3&quot; unique_id=&quot;10083&quot;&gt;&lt;property id=&quot;20148&quot; value=&quot;5&quot;/&gt;&lt;property id=&quot;20300&quot; value=&quot;Slide 70 - &amp;quot;Alternative: More Supervision&amp;quot;&quot;/&gt;&lt;property id=&quot;20307&quot; value=&quot;352&quot;/&gt;&lt;property id=&quot;20309&quot; value=&quot;-1&quot;/&gt;&lt;/object&gt;&lt;object type=&quot;3&quot; unique_id=&quot;10084&quot;&gt;&lt;property id=&quot;20148&quot; value=&quot;5&quot;/&gt;&lt;property id=&quot;20300&quot; value=&quot;Slide 71 - &amp;quot;More Supervision vs. Regulation&amp;quot;&quot;/&gt;&lt;property id=&quot;20307&quot; value=&quot;353&quot;/&gt;&lt;property id=&quot;20309&quot; value=&quot;-1&quot;/&gt;&lt;/object&gt;&lt;object type=&quot;3&quot; unique_id=&quot;10085&quot;&gt;&lt;property id=&quot;20148&quot; value=&quot;5&quot;/&gt;&lt;property id=&quot;20300&quot; value=&quot;Slide 72 - &amp;quot;Phenotypic Neutrality&amp;quot;&quot;/&gt;&lt;property id=&quot;20307&quot; value=&quot;304&quot;/&gt;&lt;property id=&quot;20309&quot; value=&quot;-1&quot;/&gt;&lt;/object&gt;&lt;object type=&quot;3&quot; unique_id=&quot;10086&quot;&gt;&lt;property id=&quot;20148&quot; value=&quot;5&quot;/&gt;&lt;property id=&quot;20300&quot; value=&quot;Slide 73 - &amp;quot;Phenotypic Neutrality&amp;quot;&quot;/&gt;&lt;property id=&quot;20307&quot; value=&quot;283&quot;/&gt;&lt;property id=&quot;20309&quot; value=&quot;-1&quot;/&gt;&lt;/object&gt;&lt;object type=&quot;3&quot; unique_id=&quot;10087&quot;&gt;&lt;property id=&quot;20148&quot; value=&quot;5&quot;/&gt;&lt;property id=&quot;20300&quot; value=&quot;Slide 74 - &amp;quot;Alternative: More Supervision&amp;quot;&quot;/&gt;&lt;property id=&quot;20307&quot; value=&quot;284&quot;/&gt;&lt;property id=&quot;20309&quot; value=&quot;-1&quot;/&gt;&lt;/object&gt;&lt;object type=&quot;3&quot; unique_id=&quot;10088&quot;&gt;&lt;property id=&quot;20148&quot; value=&quot;5&quot;/&gt;&lt;property id=&quot;20300&quot; value=&quot;Slide 75&quot;/&gt;&lt;property id=&quot;20307&quot; value=&quot;301&quot;/&gt;&lt;property id=&quot;20309&quot; value=&quot;-1&quot;/&gt;&lt;/object&gt;&lt;object type=&quot;3&quot; unique_id=&quot;10089&quot;&gt;&lt;property id=&quot;20148&quot; value=&quot;5&quot;/&gt;&lt;property id=&quot;20300&quot; value=&quot;Slide 76 - &amp;quot;Coarse Coding Selection&amp;quot;&quot;/&gt;&lt;property id=&quot;20307&quot; value=&quot;295&quot;/&gt;&lt;property id=&quot;20309&quot; value=&quot;-1&quot;/&gt;&lt;/object&gt;&lt;object type=&quot;3&quot; unique_id=&quot;10090&quot;&gt;&lt;property id=&quot;20148&quot; value=&quot;5&quot;/&gt;&lt;property id=&quot;20300&quot; value=&quot;Slide 77 - &amp;quot;Contributions&amp;quot;&quot;/&gt;&lt;property id=&quot;20307&quot; value=&quot;322&quot;/&gt;&lt;property id=&quot;20309&quot; value=&quot;-1&quot;/&gt;&lt;/object&gt;&lt;object type=&quot;3&quot; unique_id=&quot;10091&quot;&gt;&lt;property id=&quot;20148&quot; value=&quot;5&quot;/&gt;&lt;property id=&quot;20300&quot; value=&quot;Slide 78 - &amp;quot;Phenotypic Neutrality&amp;quot;&quot;/&gt;&lt;property id=&quot;20307&quot; value=&quot;330&quot;/&gt;&lt;property id=&quot;20309&quot; value=&quot;-1&quot;/&gt;&lt;/object&gt;&lt;object type=&quot;3&quot; unique_id=&quot;10092&quot;&gt;&lt;property id=&quot;20148&quot; value=&quot;5&quot;/&gt;&lt;property id=&quot;20300&quot; value=&quot;Slide 79 - &amp;quot;Neuron Activation Functions&amp;quot;&quot;/&gt;&lt;property id=&quot;20307&quot; value=&quot;323&quot;/&gt;&lt;property id=&quot;20309&quot; value=&quot;-1&quot;/&gt;&lt;/object&gt;&lt;object type=&quot;3&quot; unique_id=&quot;10093&quot;&gt;&lt;property id=&quot;20148&quot; value=&quot;5&quot;/&gt;&lt;property id=&quot;20300&quot; value=&quot;Slide 80 - &amp;quot;ANT Crossover Operator&amp;quot;&quot;/&gt;&lt;property id=&quot;20307&quot; value=&quot;327&quot;/&gt;&lt;property id=&quot;20309&quot; value=&quot;-1&quot;/&gt;&lt;/object&gt;&lt;object type=&quot;3&quot; unique_id=&quot;10094&quot;&gt;&lt;property id=&quot;20148&quot; value=&quot;5&quot;/&gt;&lt;property id=&quot;20300&quot; value=&quot;Slide 81 - &amp;quot;Cellular Encoding [Gruau, 1994]&amp;quot;&quot;/&gt;&lt;property id=&quot;20307&quot; value=&quot;336&quot;/&gt;&lt;property id=&quot;20309&quot; value=&quot;-1&quot;/&gt;&lt;/object&gt;&lt;object type=&quot;3&quot; unique_id=&quot;10095&quot;&gt;&lt;property id=&quot;20148&quot; value=&quot;5&quot;/&gt;&lt;property id=&quot;20300&quot; value=&quot;Slide 82 - &amp;quot;Resource Gathering Task&amp;quot;&quot;/&gt;&lt;property id=&quot;20307&quot; value=&quot;341&quot;/&gt;&lt;property id=&quot;20309&quot; value=&quot;-1&quot;/&gt;&lt;/object&gt;&lt;object type=&quot;3&quot; unique_id=&quot;10096&quot;&gt;&lt;property id=&quot;20148&quot; value=&quot;5&quot;/&gt;&lt;property id=&quot;20300&quot; value=&quot;Slide 83 - &amp;quot;Sign Following Task - ANT&amp;quot;&quot;/&gt;&lt;property id=&quot;20307&quot; value=&quot;342&quot;/&gt;&lt;property id=&quot;20309&quot; value=&quot;-1&quot;/&gt;&lt;/object&gt;&lt;object type=&quot;3&quot; unique_id=&quot;10097&quot;&gt;&lt;property id=&quot;20148&quot; value=&quot;5&quot;/&gt;&lt;property id=&quot;20300&quot; value=&quot;Slide 84 - &amp;quot;Basis Behaviors – Sign Following Task&amp;quot;&quot;/&gt;&lt;property id=&quot;20307&quot; value=&quot;343&quot;/&gt;&lt;property id=&quot;20309&quot; value=&quot;-1&quot;/&gt;&lt;/object&gt;&lt;object type=&quot;3&quot; unique_id=&quot;10098&quot;&gt;&lt;property id=&quot;20148&quot; value=&quot;5&quot;/&gt;&lt;property id=&quot;20300&quot; value=&quot;Slide 85 - &amp;quot;Coupled Motor Primitives Coupled Motor Primitives – Sign Following Task&amp;quot;&quot;/&gt;&lt;property id=&quot;20307&quot; value=&quot;344&quot;/&gt;&lt;property id=&quot;20309&quot; value=&quot;-1&quot;/&gt;&lt;/object&gt;&lt;object type=&quot;3&quot; unique_id=&quot;10099&quot;&gt;&lt;property id=&quot;20148&quot; value=&quot;5&quot;/&gt;&lt;property id=&quot;20300&quot; value=&quot;Slide 86 - &amp;quot;Coupled Motor Primitives – Sign Following Task&amp;quot;&quot;/&gt;&lt;property id=&quot;20307&quot; value=&quot;345&quot;/&gt;&lt;property id=&quot;20309&quot; value=&quot;-1&quot;/&gt;&lt;/object&gt;&lt;object type=&quot;3&quot; unique_id=&quot;10100&quot;&gt;&lt;property id=&quot;20148&quot; value=&quot;5&quot;/&gt;&lt;property id=&quot;20300&quot; value=&quot;Slide 87 - &amp;quot;Motor Primitives – Sign Following Task&amp;quot;&quot;/&gt;&lt;property id=&quot;20307&quot; value=&quot;346&quot;/&gt;&lt;property id=&quot;20309&quot; value=&quot;-1&quot;/&gt;&lt;/object&gt;&lt;object type=&quot;3&quot; unique_id=&quot;10101&quot;&gt;&lt;property id=&quot;20148&quot; value=&quot;5&quot;/&gt;&lt;property id=&quot;20300&quot; value=&quot;Slide 88 - &amp;quot;Coarse Coding&amp;quot;&quot;/&gt;&lt;property id=&quot;20307&quot; value=&quot;271&quot;/&gt;&lt;property id=&quot;20309&quot; value=&quot;-1&quot;/&gt;&lt;/object&gt;&lt;object type=&quot;3&quot; unique_id=&quot;10102&quot;&gt;&lt;property id=&quot;20148&quot; value=&quot;5&quot;/&gt;&lt;property id=&quot;20300&quot; value=&quot;Slide 89 - &amp;quot;Coarse Coding Regulation&amp;quot;&quot;/&gt;&lt;property id=&quot;20307&quot; value=&quot;273&quot;/&gt;&lt;property id=&quot;20309&quot; value=&quot;-1&quot;/&gt;&lt;/object&gt;&lt;object type=&quot;3&quot; unique_id=&quot;10103&quot;&gt;&lt;property id=&quot;20148&quot; value=&quot;5&quot;/&gt;&lt;property id=&quot;20300&quot; value=&quot;Slide 90 - &amp;quot;Phenotypic Neutrality&amp;quot;&quot;/&gt;&lt;property id=&quot;20307&quot; value=&quot;303&quot;/&gt;&lt;property id=&quot;20309&quot; value=&quot;-1&quot;/&gt;&lt;/object&gt;&lt;object type=&quot;3&quot; unique_id=&quot;10104&quot;&gt;&lt;property id=&quot;20148&quot; value=&quot;5&quot;/&gt;&lt;property id=&quot;20300&quot; value=&quot;Slide 167 - &amp;quot;ANT Development&amp;quot;&quot;/&gt;&lt;property id=&quot;20307&quot; value=&quot;363&quot;/&gt;&lt;property id=&quot;20309&quot; value=&quot;-1&quot;/&gt;&lt;/object&gt;&lt;object type=&quot;3&quot; unique_id=&quot;10105&quot;&gt;&lt;property id=&quot;20148&quot; value=&quot;5&quot;/&gt;&lt;property id=&quot;20300&quot; value=&quot;Slide 91 - &amp;quot;Neuron Activity&amp;quot;&quot;/&gt;&lt;property id=&quot;20307&quot; value=&quot;312&quot;/&gt;&lt;property id=&quot;20309&quot; value=&quot;-1&quot;/&gt;&lt;/object&gt;&lt;object type=&quot;3&quot; unique_id=&quot;10106&quot;&gt;&lt;property id=&quot;20148&quot; value=&quot;5&quot;/&gt;&lt;property id=&quot;20300&quot; value=&quot;Slide 92 - &amp;quot;OCR Example: What are Features ?&amp;quot;&quot;/&gt;&lt;property id=&quot;20307&quot; value=&quot;373&quot;/&gt;&lt;property id=&quot;20309&quot; value=&quot;-1&quot;/&gt;&lt;/object&gt;&lt;object type=&quot;3&quot; unique_id=&quot;10107&quot;&gt;&lt;property id=&quot;20148&quot; value=&quot;5&quot;/&gt;&lt;property id=&quot;20300&quot; value=&quot;Slide 159 - &amp;quot;Excavation&amp;quot;&quot;/&gt;&lt;property id=&quot;20307&quot; value=&quot;376&quot;/&gt;&lt;property id=&quot;20309&quot; value=&quot;-1&quot;/&gt;&lt;/object&gt;&lt;object type=&quot;3&quot; unique_id=&quot;10108&quot;&gt;&lt;property id=&quot;20148&quot; value=&quot;5&quot;/&gt;&lt;property id=&quot;20300&quot; value=&quot;Slide 160 - &amp;quot;Excavation&amp;quot;&quot;/&gt;&lt;property id=&quot;20307&quot; value=&quot;387&quot;/&gt;&lt;property id=&quot;20309&quot; value=&quot;-1&quot;/&gt;&lt;/object&gt;&lt;object type=&quot;3&quot; unique_id=&quot;10109&quot;&gt;&lt;property id=&quot;20148&quot; value=&quot;5&quot;/&gt;&lt;property id=&quot;20300&quot; value=&quot;Slide 93 - &amp;quot;Coarse-Coding Cell Model&amp;quot;&quot;/&gt;&lt;property id=&quot;20307&quot; value=&quot;392&quot;/&gt;&lt;property id=&quot;20309&quot; value=&quot;-1&quot;/&gt;&lt;/object&gt;&lt;object type=&quot;3&quot; unique_id=&quot;10110&quot;&gt;&lt;property id=&quot;20148&quot; value=&quot;5&quot;/&gt;&lt;property id=&quot;20300&quot; value=&quot;Slide 94 - &amp;quot;Coarse-Coding Cell Model&amp;quot;&quot;/&gt;&lt;property id=&quot;20307&quot; value=&quot;393&quot;/&gt;&lt;property id=&quot;20309&quot; value=&quot;-1&quot;/&gt;&lt;/object&gt;&lt;object type=&quot;3&quot; unique_id=&quot;10112&quot;&gt;&lt;property id=&quot;20148&quot; value=&quot;5&quot;/&gt;&lt;property id=&quot;20300&quot; value=&quot;Slide 96 - &amp;quot;Coarse-coding Cell Model&amp;#x0D;&amp;#x0A;&amp;quot;&quot;/&gt;&lt;property id=&quot;20307&quot; value=&quot;395&quot;/&gt;&lt;property id=&quot;20309&quot; value=&quot;-1&quot;/&gt;&lt;/object&gt;&lt;object type=&quot;3&quot; unique_id=&quot;10113&quot;&gt;&lt;property id=&quot;20148&quot; value=&quot;5&quot;/&gt;&lt;property id=&quot;20300&quot; value=&quot;Slide 97 - &amp;quot;Multistate Neuron Models&amp;quot;&quot;/&gt;&lt;property id=&quot;20307&quot; value=&quot;396&quot;/&gt;&lt;property id=&quot;20309&quot; value=&quot;-1&quot;/&gt;&lt;/object&gt;&lt;object type=&quot;3&quot; unique_id=&quot;10114&quot;&gt;&lt;property id=&quot;20148&quot; value=&quot;5&quot;/&gt;&lt;property id=&quot;20300&quot; value=&quot;Slide 98 - &amp;quot;Sign Following Task&amp;quot;&quot;/&gt;&lt;property id=&quot;20307&quot; value=&quot;397&quot;/&gt;&lt;property id=&quot;20309&quot; value=&quot;-1&quot;/&gt;&lt;/object&gt;&lt;object type=&quot;3&quot; unique_id=&quot;10115&quot;&gt;&lt;property id=&quot;20148&quot; value=&quot;5&quot;/&gt;&lt;property id=&quot;20300&quot; value=&quot;Slide 99&quot;/&gt;&lt;property id=&quot;20307&quot; value=&quot;389&quot;/&gt;&lt;property id=&quot;20309&quot; value=&quot;-1&quot;/&gt;&lt;/object&gt;&lt;object type=&quot;3&quot; unique_id=&quot;10116&quot;&gt;&lt;property id=&quot;20148&quot; value=&quot;5&quot;/&gt;&lt;property id=&quot;20300&quot; value=&quot;Slide 100 - &amp;quot;Grid World Sensor Layout&amp;quot;&quot;/&gt;&lt;property id=&quot;20307&quot; value=&quot;401&quot;/&gt;&lt;property id=&quot;20309&quot; value=&quot;-1&quot;/&gt;&lt;/object&gt;&lt;object type=&quot;3&quot; unique_id=&quot;10117&quot;&gt;&lt;property id=&quot;20148&quot; value=&quot;5&quot;/&gt;&lt;property id=&quot;20300&quot; value=&quot;Slide 101 - &amp;quot;Basis Behaviours&amp;quot;&quot;/&gt;&lt;property id=&quot;20307&quot; value=&quot;402&quot;/&gt;&lt;property id=&quot;20309&quot; value=&quot;-1&quot;/&gt;&lt;/object&gt;&lt;object type=&quot;3&quot; unique_id=&quot;10118&quot;&gt;&lt;property id=&quot;20148&quot; value=&quot;5&quot;/&gt;&lt;property id=&quot;20300&quot; value=&quot;Slide 102 - &amp;quot;Fitness Function&amp;quot;&quot;/&gt;&lt;property id=&quot;20307&quot; value=&quot;403&quot;/&gt;&lt;property id=&quot;20309&quot; value=&quot;-1&quot;/&gt;&lt;/object&gt;&lt;object type=&quot;3&quot; unique_id=&quot;10119&quot;&gt;&lt;property id=&quot;20148&quot; value=&quot;5&quot;/&gt;&lt;property id=&quot;20300&quot; value=&quot;Slide 103 - &amp;quot;Gene Map&amp;quot;&quot;/&gt;&lt;property id=&quot;20307&quot; value=&quot;390&quot;/&gt;&lt;property id=&quot;20309&quot; value=&quot;-1&quot;/&gt;&lt;/object&gt;&lt;object type=&quot;3&quot; unique_id=&quot;10120&quot;&gt;&lt;property id=&quot;20148&quot; value=&quot;5&quot;/&gt;&lt;property id=&quot;20300&quot; value=&quot;Slide 104&quot;/&gt;&lt;property id=&quot;20307&quot; value=&quot;391&quot;/&gt;&lt;property id=&quot;20309&quot; value=&quot;-1&quot;/&gt;&lt;/object&gt;&lt;object type=&quot;3&quot; unique_id=&quot;10121&quot;&gt;&lt;property id=&quot;20148&quot; value=&quot;5&quot;/&gt;&lt;property id=&quot;20300&quot; value=&quot;Slide 105&quot;/&gt;&lt;property id=&quot;20307&quot; value=&quot;398&quot;/&gt;&lt;property id=&quot;20309&quot; value=&quot;-1&quot;/&gt;&lt;/object&gt;&lt;object type=&quot;3&quot; unique_id=&quot;10122&quot;&gt;&lt;property id=&quot;20148&quot; value=&quot;5&quot;/&gt;&lt;property id=&quot;20300&quot; value=&quot;Slide 106&quot;/&gt;&lt;property id=&quot;20307&quot; value=&quot;399&quot;/&gt;&lt;property id=&quot;20309&quot; value=&quot;-1&quot;/&gt;&lt;/object&gt;&lt;object type=&quot;3&quot; unique_id=&quot;10123&quot;&gt;&lt;property id=&quot;20148&quot; value=&quot;5&quot;/&gt;&lt;property id=&quot;20300&quot; value=&quot;Slide 107&quot;/&gt;&lt;property id=&quot;20307&quot; value=&quot;400&quot;/&gt;&lt;property id=&quot;20309&quot; value=&quot;-1&quot;/&gt;&lt;/object&gt;&lt;object type=&quot;3&quot; unique_id=&quot;10124&quot;&gt;&lt;property id=&quot;20148&quot; value=&quot;5&quot;/&gt;&lt;property id=&quot;20300&quot; value=&quot;Slide 108 - &amp;quot;Resource Gathering&amp;quot;&quot;/&gt;&lt;property id=&quot;20307&quot; value=&quot;383&quot;/&gt;&lt;property id=&quot;20309&quot; value=&quot;-1&quot;/&gt;&lt;/object&gt;&lt;object type=&quot;3&quot; unique_id=&quot;10125&quot;&gt;&lt;property id=&quot;20148&quot; value=&quot;5&quot;/&gt;&lt;property id=&quot;20300&quot; value=&quot;Slide 109 - &amp;quot;Resource Gathering&amp;quot;&quot;/&gt;&lt;property id=&quot;20307&quot; value=&quot;384&quot;/&gt;&lt;property id=&quot;20309&quot; value=&quot;-1&quot;/&gt;&lt;/object&gt;&lt;object type=&quot;3&quot; unique_id=&quot;10126&quot;&gt;&lt;property id=&quot;20148&quot; value=&quot;5&quot;/&gt;&lt;property id=&quot;20300&quot; value=&quot;Slide 110 - &amp;quot;Resource Gathering&amp;quot;&quot;/&gt;&lt;property id=&quot;20307&quot; value=&quot;385&quot;/&gt;&lt;property id=&quot;20309&quot; value=&quot;-1&quot;/&gt;&lt;/object&gt;&lt;object type=&quot;3&quot; unique_id=&quot;10127&quot;&gt;&lt;property id=&quot;20148&quot; value=&quot;5&quot;/&gt;&lt;property id=&quot;20300&quot; value=&quot;Slide 111 - &amp;quot;Resource Gathering&amp;quot;&quot;/&gt;&lt;property id=&quot;20307&quot; value=&quot;386&quot;/&gt;&lt;property id=&quot;20309&quot; value=&quot;-1&quot;/&gt;&lt;/object&gt;&lt;object type=&quot;3&quot; unique_id=&quot;10128&quot;&gt;&lt;property id=&quot;20148&quot; value=&quot;5&quot;/&gt;&lt;property id=&quot;20300&quot; value=&quot;Slide 113 - &amp;quot;Resource Gathering Task&amp;quot;&quot;/&gt;&lt;property id=&quot;20307&quot; value=&quot;377&quot;/&gt;&lt;property id=&quot;20309&quot; value=&quot;-1&quot;/&gt;&lt;/object&gt;&lt;object type=&quot;3&quot; unique_id=&quot;10129&quot;&gt;&lt;property id=&quot;20148&quot; value=&quot;5&quot;/&gt;&lt;property id=&quot;20300&quot; value=&quot;Slide 114&quot;/&gt;&lt;property id=&quot;20307&quot; value=&quot;378&quot;/&gt;&lt;property id=&quot;20309&quot; value=&quot;-1&quot;/&gt;&lt;/object&gt;&lt;object type=&quot;3&quot; unique_id=&quot;10130&quot;&gt;&lt;property id=&quot;20148&quot; value=&quot;5&quot;/&gt;&lt;property id=&quot;20300&quot; value=&quot;Slide 115&quot;/&gt;&lt;property id=&quot;20307&quot; value=&quot;381&quot;/&gt;&lt;property id=&quot;20309&quot; value=&quot;-1&quot;/&gt;&lt;/object&gt;&lt;object type=&quot;3&quot; unique_id=&quot;10131&quot;&gt;&lt;property id=&quot;20148&quot; value=&quot;5&quot;/&gt;&lt;property id=&quot;20300&quot; value=&quot;Slide 116&quot;/&gt;&lt;property id=&quot;20307&quot; value=&quot;382&quot;/&gt;&lt;property id=&quot;20309&quot; value=&quot;-1&quot;/&gt;&lt;/object&gt;&lt;object type=&quot;3&quot; unique_id=&quot;10132&quot;&gt;&lt;property id=&quot;20148&quot; value=&quot;5&quot;/&gt;&lt;property id=&quot;20300&quot; value=&quot;Slide 117&quot;/&gt;&lt;property id=&quot;20307&quot; value=&quot;379&quot;/&gt;&lt;property id=&quot;20309&quot; value=&quot;-1&quot;/&gt;&lt;/object&gt;&lt;object type=&quot;3&quot; unique_id=&quot;10133&quot;&gt;&lt;property id=&quot;20148&quot; value=&quot;5&quot;/&gt;&lt;property id=&quot;20300&quot; value=&quot;Slide 118&quot;/&gt;&lt;property id=&quot;20307&quot; value=&quot;380&quot;/&gt;&lt;property id=&quot;20309&quot; value=&quot;-1&quot;/&gt;&lt;/object&gt;&lt;object type=&quot;3&quot; unique_id=&quot;10134&quot;&gt;&lt;property id=&quot;20148&quot; value=&quot;5&quot;/&gt;&lt;property id=&quot;20300&quot; value=&quot;Slide 120 - &amp;quot;Demo: Tiling Formation Task&amp;quot;&quot;/&gt;&lt;property id=&quot;20307&quot; value=&quot;404&quot;/&gt;&lt;property id=&quot;20309&quot; value=&quot;-1&quot;/&gt;&lt;/object&gt;&lt;object type=&quot;3&quot; unique_id=&quot;10135&quot;&gt;&lt;property id=&quot;20148&quot; value=&quot;5&quot;/&gt;&lt;property id=&quot;20300&quot; value=&quot;Slide 121 - &amp;quot;Biological Modeling&amp;quot;&quot;/&gt;&lt;property id=&quot;20307&quot; value=&quot;405&quot;/&gt;&lt;property id=&quot;20309&quot; value=&quot;-1&quot;/&gt;&lt;/object&gt;&lt;object type=&quot;3&quot; unique_id=&quot;10136&quot;&gt;&lt;property id=&quot;20148&quot; value=&quot;5&quot;/&gt;&lt;property id=&quot;20300&quot; value=&quot;Slide 122 - &amp;quot;Solid &amp;amp; Hollow Sphere&amp;quot;&quot;/&gt;&lt;property id=&quot;20307&quot; value=&quot;408&quot;/&gt;&lt;property id=&quot;20309&quot; value=&quot;-1&quot;/&gt;&lt;/object&gt;&lt;object type=&quot;3&quot; unique_id=&quot;10137&quot;&gt;&lt;property id=&quot;20148&quot; value=&quot;5&quot;/&gt;&lt;property id=&quot;20300&quot; value=&quot;Slide 123 - &amp;quot;Steady State Configs.&amp;quot;&quot;/&gt;&lt;property id=&quot;20307&quot; value=&quot;409&quot;/&gt;&lt;property id=&quot;20309&quot; value=&quot;-1&quot;/&gt;&lt;/object&gt;&lt;object type=&quot;3&quot; unique_id=&quot;10138&quot;&gt;&lt;property id=&quot;20148&quot; value=&quot;5&quot;/&gt;&lt;property id=&quot;20300&quot; value=&quot;Slide 124 - &amp;quot;Burst Characteristics&amp;quot;&quot;/&gt;&lt;property id=&quot;20307&quot; value=&quot;410&quot;/&gt;&lt;property id=&quot;20309&quot; value=&quot;-1&quot;/&gt;&lt;/object&gt;&lt;object type=&quot;3&quot; unique_id=&quot;10139&quot;&gt;&lt;property id=&quot;20148&quot; value=&quot;5&quot;/&gt;&lt;property id=&quot;20300&quot; value=&quot;Slide 125 - &amp;quot;GasNet Model [Husbands et al., 1998]&amp;quot;&quot;/&gt;&lt;property id=&quot;20307&quot; value=&quot;406&quot;/&gt;&lt;property id=&quot;20309&quot; value=&quot;-1&quot;/&gt;&lt;/object&gt;&lt;object type=&quot;3&quot; unique_id=&quot;10140&quot;&gt;&lt;property id=&quot;20148&quot; value=&quot;5&quot;/&gt;&lt;property id=&quot;20300&quot; value=&quot;Slide 126 - &amp;quot;Parallel Fibers (Phillipides et al., 2005)&amp;quot;&quot;/&gt;&lt;property id=&quot;20307&quot; value=&quot;407&quot;/&gt;&lt;property id=&quot;20309&quot; value=&quot;-1&quot;/&gt;&lt;/object&gt;&lt;object type=&quot;3&quot; unique_id=&quot;10141&quot;&gt;&lt;property id=&quot;20148&quot; value=&quot;5&quot;/&gt;&lt;property id=&quot;20300&quot; value=&quot;Slide 127 - &amp;quot;Shannon’s Entropy&amp;quot;&quot;/&gt;&lt;property id=&quot;20307&quot; value=&quot;411&quot;/&gt;&lt;property id=&quot;20309&quot; value=&quot;-1&quot;/&gt;&lt;/object&gt;&lt;object type=&quot;3&quot; unique_id=&quot;10142&quot;&gt;&lt;property id=&quot;20148&quot; value=&quot;5&quot;/&gt;&lt;property id=&quot;20300&quot; value=&quot;Slide 128 - &amp;quot;Mutual Information&amp;quot;&quot;/&gt;&lt;property id=&quot;20307&quot; value=&quot;412&quot;/&gt;&lt;property id=&quot;20309&quot; value=&quot;-1&quot;/&gt;&lt;/object&gt;&lt;object type=&quot;3&quot; unique_id=&quot;10143&quot;&gt;&lt;property id=&quot;20148&quot; value=&quot;5&quot;/&gt;&lt;property id=&quot;20300&quot; value=&quot;Slide 129 - &amp;quot;Mutual Information&amp;quot;&quot;/&gt;&lt;property id=&quot;20307&quot; value=&quot;414&quot;/&gt;&lt;property id=&quot;20309&quot; value=&quot;-1&quot;/&gt;&lt;/object&gt;&lt;object type=&quot;3&quot; unique_id=&quot;13887&quot;&gt;&lt;property id=&quot;20148&quot; value=&quot;5&quot;/&gt;&lt;property id=&quot;20300&quot; value=&quot;Slide 133 - &amp;quot;Biophysical Plausibility&amp;quot;&quot;/&gt;&lt;property id=&quot;20307&quot; value=&quot;416&quot;/&gt;&lt;/object&gt;&lt;object type=&quot;3&quot; unique_id=&quot;13888&quot;&gt;&lt;property id=&quot;20148&quot; value=&quot;5&quot;/&gt;&lt;property id=&quot;20300&quot; value=&quot;Slide 134 - &amp;quot;Related Work&amp;quot;&quot;/&gt;&lt;property id=&quot;20307&quot; value=&quot;417&quot;/&gt;&lt;/object&gt;&lt;object type=&quot;3&quot; unique_id=&quot;13889&quot;&gt;&lt;property id=&quot;20148&quot; value=&quot;5&quot;/&gt;&lt;property id=&quot;20300&quot; value=&quot;Slide 135 - &amp;quot;Related Work&amp;quot;&quot;/&gt;&lt;property id=&quot;20307&quot; value=&quot;418&quot;/&gt;&lt;/object&gt;&lt;object type=&quot;3&quot; unique_id=&quot;13890&quot;&gt;&lt;property id=&quot;20148&quot; value=&quot;5&quot;/&gt;&lt;property id=&quot;20300&quot; value=&quot;Slide 136 - &amp;quot;Limitations with Fixed Topologies&amp;quot;&quot;/&gt;&lt;property id=&quot;20307&quot; value=&quot;419&quot;/&gt;&lt;/object&gt;&lt;object type=&quot;3&quot; unique_id=&quot;13891&quot;&gt;&lt;property id=&quot;20148&quot; value=&quot;5&quot;/&gt;&lt;property id=&quot;20300&quot; value=&quot;Slide 137 - &amp;quot;Related Work&amp;quot;&quot;/&gt;&lt;property id=&quot;20307&quot; value=&quot;420&quot;/&gt;&lt;/object&gt;&lt;object type=&quot;3&quot; unique_id=&quot;13892&quot;&gt;&lt;property id=&quot;20148&quot; value=&quot;5&quot;/&gt;&lt;property id=&quot;20300&quot; value=&quot;Slide 138 - &amp;quot;Crossover &amp;amp; the Bloating Problem&amp;quot;&quot;/&gt;&lt;property id=&quot;20307&quot; value=&quot;421&quot;/&gt;&lt;/object&gt;&lt;object type=&quot;3&quot; unique_id=&quot;13893&quot;&gt;&lt;property id=&quot;20148&quot; value=&quot;5&quot;/&gt;&lt;property id=&quot;20300&quot; value=&quot;Slide 139 - &amp;quot;Related Work&amp;quot;&quot;/&gt;&lt;property id=&quot;20307&quot; value=&quot;422&quot;/&gt;&lt;/object&gt;&lt;object type=&quot;3&quot; unique_id=&quot;13894&quot;&gt;&lt;property id=&quot;20148&quot; value=&quot;5&quot;/&gt;&lt;property id=&quot;20300&quot; value=&quot;Slide 140 - &amp;quot;Related Work&amp;quot;&quot;/&gt;&lt;property id=&quot;20307&quot; value=&quot;423&quot;/&gt;&lt;/object&gt;&lt;object type=&quot;3&quot; unique_id=&quot;13895&quot;&gt;&lt;property id=&quot;20148&quot; value=&quot;5&quot;/&gt;&lt;property id=&quot;20300&quot; value=&quot;Slide 141 - &amp;quot;Applications in Space Robotics&amp;quot;&quot;/&gt;&lt;property id=&quot;20307&quot; value=&quot;424&quot;/&gt;&lt;/object&gt;&lt;object type=&quot;3&quot; unique_id=&quot;13896&quot;&gt;&lt;property id=&quot;20148&quot; value=&quot;5&quot;/&gt;&lt;property id=&quot;20300&quot; value=&quot;Slide 142 - &amp;quot;Significance&amp;quot;&quot;/&gt;&lt;property id=&quot;20307&quot; value=&quot;425&quot;/&gt;&lt;/object&gt;&lt;object type=&quot;3&quot; unique_id=&quot;13897&quot;&gt;&lt;property id=&quot;20148&quot; value=&quot;5&quot;/&gt;&lt;property id=&quot;20300&quot; value=&quot;Slide 143&quot;/&gt;&lt;property id=&quot;20307&quot; value=&quot;426&quot;/&gt;&lt;/object&gt;&lt;object type=&quot;3&quot; unique_id=&quot;13898&quot;&gt;&lt;property id=&quot;20148&quot; value=&quot;5&quot;/&gt;&lt;property id=&quot;20300&quot; value=&quot;Slide 144&quot;/&gt;&lt;property id=&quot;20307&quot; value=&quot;427&quot;/&gt;&lt;/object&gt;&lt;object type=&quot;3&quot; unique_id=&quot;13899&quot;&gt;&lt;property id=&quot;20148&quot; value=&quot;5&quot;/&gt;&lt;property id=&quot;20300&quot; value=&quot;Slide 145 - &amp;quot;Significance&amp;quot;&quot;/&gt;&lt;property id=&quot;20307&quot; value=&quot;428&quot;/&gt;&lt;/object&gt;&lt;object type=&quot;3&quot; unique_id=&quot;13900&quot;&gt;&lt;property id=&quot;20148&quot; value=&quot;5&quot;/&gt;&lt;property id=&quot;20300&quot; value=&quot;Slide 146 - &amp;quot;Applications in Space Robotics&amp;quot;&quot;/&gt;&lt;property id=&quot;20307&quot; value=&quot;429&quot;/&gt;&lt;/object&gt;&lt;object type=&quot;3&quot; unique_id=&quot;13901&quot;&gt;&lt;property id=&quot;20148&quot; value=&quot;5&quot;/&gt;&lt;property id=&quot;20300&quot; value=&quot;Slide 147 - &amp;quot;Significance&amp;quot;&quot;/&gt;&lt;property id=&quot;20307&quot; value=&quot;430&quot;/&gt;&lt;/object&gt;&lt;object type=&quot;3&quot; unique_id=&quot;13902&quot;&gt;&lt;property id=&quot;20148&quot; value=&quot;5&quot;/&gt;&lt;property id=&quot;20300&quot; value=&quot;Slide 148&quot;/&gt;&lt;property id=&quot;20307&quot; value=&quot;431&quot;/&gt;&lt;/object&gt;&lt;object type=&quot;3&quot; unique_id=&quot;13903&quot;&gt;&lt;property id=&quot;20148&quot; value=&quot;5&quot;/&gt;&lt;property id=&quot;20300&quot; value=&quot;Slide 149&quot;/&gt;&lt;property id=&quot;20307&quot; value=&quot;432&quot;/&gt;&lt;/object&gt;&lt;object type=&quot;3&quot; unique_id=&quot;13904&quot;&gt;&lt;property id=&quot;20148&quot; value=&quot;5&quot;/&gt;&lt;property id=&quot;20300&quot; value=&quot;Slide 150 - &amp;quot;Significance&amp;quot;&quot;/&gt;&lt;property id=&quot;20307&quot; value=&quot;433&quot;/&gt;&lt;/object&gt;&lt;object type=&quot;3&quot; unique_id=&quot;13905&quot;&gt;&lt;property id=&quot;20148&quot; value=&quot;5&quot;/&gt;&lt;property id=&quot;20300&quot; value=&quot;Slide 166 - &amp;quot;ANT Crossover Operator&amp;quot;&quot;/&gt;&lt;property id=&quot;20307&quot; value=&quot;434&quot;/&gt;&lt;/object&gt;&lt;object type=&quot;3&quot; unique_id=&quot;14354&quot;&gt;&lt;property id=&quot;20148&quot; value=&quot;5&quot;/&gt;&lt;property id=&quot;20300&quot; value=&quot;Slide 151 - &amp;quot;Chapter Overview&amp;quot;&quot;/&gt;&lt;property id=&quot;20307&quot; value=&quot;435&quot;/&gt;&lt;/object&gt;&lt;object type=&quot;3&quot; unique_id=&quot;14355&quot;&gt;&lt;property id=&quot;20148&quot; value=&quot;5&quot;/&gt;&lt;property id=&quot;20300&quot; value=&quot;Slide 152 - &amp;quot;Evolvability&amp;quot;&quot;/&gt;&lt;property id=&quot;20307&quot; value=&quot;436&quot;/&gt;&lt;/object&gt;&lt;object type=&quot;3&quot; unique_id=&quot;14356&quot;&gt;&lt;property id=&quot;20148&quot; value=&quot;5&quot;/&gt;&lt;property id=&quot;20300&quot; value=&quot;Slide 153 - &amp;quot;Changing Task, Changing Model ?&amp;quot;&quot;/&gt;&lt;property id=&quot;20307&quot; value=&quot;437&quot;/&gt;&lt;/object&gt;&lt;object type=&quot;3&quot; unique_id=&quot;16334&quot;&gt;&lt;property id=&quot;20148&quot; value=&quot;5&quot;/&gt;&lt;property id=&quot;20300&quot; value=&quot;Slide 47 - &amp;quot;Feature Detectors&amp;quot;&quot;/&gt;&lt;property id=&quot;20307&quot; value=&quot;442&quot;/&gt;&lt;/object&gt;&lt;object type=&quot;3&quot; unique_id=&quot;16335&quot;&gt;&lt;property id=&quot;20148&quot; value=&quot;5&quot;/&gt;&lt;property id=&quot;20300&quot; value=&quot;Slide 48 - &amp;quot;Task Allocation&amp;quot;&quot;/&gt;&lt;property id=&quot;20307&quot; value=&quot;443&quot;/&gt;&lt;/object&gt;&lt;object type=&quot;3&quot; unique_id=&quot;16336&quot;&gt;&lt;property id=&quot;20148&quot; value=&quot;5&quot;/&gt;&lt;property id=&quot;20300&quot; value=&quot;Slide 155 - &amp;quot;Excavation&amp;quot;&quot;/&gt;&lt;property id=&quot;20307&quot; value=&quot;441&quot;/&gt;&lt;/object&gt;&lt;object type=&quot;3&quot; unique_id=&quot;16338&quot;&gt;&lt;property id=&quot;20148&quot; value=&quot;5&quot;/&gt;&lt;property id=&quot;20300&quot; value=&quot;Slide 49 - &amp;quot;Evolving Neural Networks&amp;quot;&quot;/&gt;&lt;property id=&quot;20307&quot; value=&quot;438&quot;/&gt;&lt;/object&gt;&lt;object type=&quot;3&quot; unique_id=&quot;16339&quot;&gt;&lt;property id=&quot;20148&quot; value=&quot;5&quot;/&gt;&lt;property id=&quot;20300&quot; value=&quot;Slide 50 - &amp;quot;Feature Detectors and Noisy Neurons&amp;quot;&quot;/&gt;&lt;property id=&quot;20307&quot; value=&quot;439&quot;/&gt;&lt;/object&gt;&lt;object type=&quot;3&quot; unique_id=&quot;17106&quot;&gt;&lt;property id=&quot;20148&quot; value=&quot;5&quot;/&gt;&lt;property id=&quot;20300&quot; value=&quot;Slide 19 - &amp;quot;Limitations with Fixed Topologies&amp;quot;&quot;/&gt;&lt;property id=&quot;20307&quot; value=&quot;444&quot;/&gt;&lt;/object&gt;&lt;object type=&quot;3&quot; unique_id=&quot;19250&quot;&gt;&lt;property id=&quot;20148&quot; value=&quot;5&quot;/&gt;&lt;property id=&quot;20300&quot; value=&quot;Slide 7&quot;/&gt;&lt;property id=&quot;20307&quot; value=&quot;449&quot;/&gt;&lt;/object&gt;&lt;object type=&quot;3&quot; unique_id=&quot;19251&quot;&gt;&lt;property id=&quot;20148&quot; value=&quot;5&quot;/&gt;&lt;property id=&quot;20300&quot; value=&quot;Slide 8&quot;/&gt;&lt;property id=&quot;20307&quot; value=&quot;450&quot;/&gt;&lt;/object&gt;&lt;object type=&quot;3&quot; unique_id=&quot;19252&quot;&gt;&lt;property id=&quot;20148&quot; value=&quot;5&quot;/&gt;&lt;property id=&quot;20300&quot; value=&quot;Slide 17 - &amp;quot;Biophysical Plausibility&amp;quot;&quot;/&gt;&lt;property id=&quot;20307&quot; value=&quot;445&quot;/&gt;&lt;/object&gt;&lt;object type=&quot;3&quot; unique_id=&quot;19253&quot;&gt;&lt;property id=&quot;20148&quot; value=&quot;5&quot;/&gt;&lt;property id=&quot;20300&quot; value=&quot;Slide 32 - &amp;quot;Coarse-Coding Cell Model&amp;quot;&quot;/&gt;&lt;property id=&quot;20307&quot; value=&quot;447&quot;/&gt;&lt;/object&gt;&lt;object type=&quot;3&quot; unique_id=&quot;19254&quot;&gt;&lt;property id=&quot;20148&quot; value=&quot;5&quot;/&gt;&lt;property id=&quot;20300&quot; value=&quot;Slide 33 - &amp;quot;Coarse-Coding Cell Model&amp;quot;&quot;/&gt;&lt;property id=&quot;20307&quot; value=&quot;448&quot;/&gt;&lt;/object&gt;&lt;object type=&quot;3&quot; unique_id=&quot;19255&quot;&gt;&lt;property id=&quot;20148&quot; value=&quot;5&quot;/&gt;&lt;property id=&quot;20300&quot; value=&quot;Slide 34&quot;/&gt;&lt;property id=&quot;20307&quot; value=&quot;446&quot;/&gt;&lt;/object&gt;&lt;object type=&quot;3&quot; unique_id=&quot;19257&quot;&gt;&lt;property id=&quot;20148&quot; value=&quot;5&quot;/&gt;&lt;property id=&quot;20300&quot; value=&quot;Slide 6 - &amp;quot;Significance&amp;quot;&quot;/&gt;&lt;property id=&quot;20307&quot; value=&quot;452&quot;/&gt;&lt;/object&gt;&lt;object type=&quot;3&quot; unique_id=&quot;19258&quot;&gt;&lt;property id=&quot;20148&quot; value=&quot;5&quot;/&gt;&lt;property id=&quot;20300&quot; value=&quot;Slide 9 - &amp;quot;Significance&amp;quot;&quot;/&gt;&lt;property id=&quot;20307&quot; value=&quot;453&quot;/&gt;&lt;/object&gt;&lt;object type=&quot;3&quot; unique_id=&quot;20388&quot;&gt;&lt;property id=&quot;20148&quot; value=&quot;5&quot;/&gt;&lt;property id=&quot;20300&quot; value=&quot;Slide 154 - &amp;quot;Tiling Formation Task&amp;quot;&quot;/&gt;&lt;property id=&quot;20307&quot; value=&quot;454&quot;/&gt;&lt;/object&gt;&lt;object type=&quot;3&quot; unique_id=&quot;22830&quot;&gt;&lt;property id=&quot;20148&quot; value=&quot;5&quot;/&gt;&lt;property id=&quot;20300&quot; value=&quot;Slide 157&quot;/&gt;&lt;property id=&quot;20307&quot; value=&quot;462&quot;/&gt;&lt;/object&gt;&lt;object type=&quot;3&quot; unique_id=&quot;22831&quot;&gt;&lt;property id=&quot;20148&quot; value=&quot;5&quot;/&gt;&lt;property id=&quot;20300&quot; value=&quot;Slide 158&quot;/&gt;&lt;property id=&quot;20307&quot; value=&quot;461&quot;/&gt;&lt;/object&gt;&lt;object type=&quot;3&quot; unique_id=&quot;22832&quot;&gt;&lt;property id=&quot;20148&quot; value=&quot;5&quot;/&gt;&lt;property id=&quot;20300&quot; value=&quot;Slide 161 - &amp;quot;Excavation – Optimal Conditions &amp;#x0D;&amp;#x0A;(Thangavelautham et al. submission to ICRA’09)&amp;quot;&quot;/&gt;&lt;property id=&quot;20307&quot; value=&quot;456&quot;/&gt;&lt;/object&gt;&lt;object type=&quot;3&quot; unique_id=&quot;22833&quot;&gt;&lt;property id=&quot;20148&quot; value=&quot;5&quot;/&gt;&lt;property id=&quot;20300&quot; value=&quot;Slide 162 - &amp;quot;Excavation – Optimal Conditions &amp;#x0D;&amp;#x0A;(Thangavelautham et al. submission to ICRA’09)&amp;quot;&quot;/&gt;&lt;property id=&quot;20307&quot; value=&quot;457&quot;/&gt;&lt;/object&gt;&lt;object type=&quot;3&quot; unique_id=&quot;22834&quot;&gt;&lt;property id=&quot;20148&quot; value=&quot;5&quot;/&gt;&lt;property id=&quot;20300&quot; value=&quot;Slide 163 - &amp;quot;Excavation – Optimal Conditions &amp;#x0D;&amp;#x0A;(Thangavelautham et al. submission to ICRA’09)&amp;quot;&quot;/&gt;&lt;property id=&quot;20307&quot; value=&quot;458&quot;/&gt;&lt;/object&gt;&lt;object type=&quot;3&quot; unique_id=&quot;22835&quot;&gt;&lt;property id=&quot;20148&quot; value=&quot;5&quot;/&gt;&lt;property id=&quot;20300&quot; value=&quot;Slide 165 - &amp;quot;Potential Benefits – Lunar Construction&amp;quot;&quot;/&gt;&lt;property id=&quot;20307&quot; value=&quot;459&quot;/&gt;&lt;/object&gt;&lt;object type=&quot;3&quot; unique_id=&quot;23850&quot;&gt;&lt;property id=&quot;20148&quot; value=&quot;5&quot;/&gt;&lt;property id=&quot;20300&quot; value=&quot;Slide 164 - &amp;quot;Excavation – Optimal Conditions &amp;#x0D;&amp;#x0A;(Thangavelautham et al. submission to ICRA’09)&amp;quot;&quot;/&gt;&lt;property id=&quot;20307&quot; value=&quot;463&quot;/&gt;&lt;/object&gt;&lt;object type=&quot;3&quot; unique_id=&quot;24872&quot;&gt;&lt;property id=&quot;20148&quot; value=&quot;5&quot;/&gt;&lt;property id=&quot;20300&quot; value=&quot;Slide 119&quot;/&gt;&lt;property id=&quot;20307&quot; value=&quot;464&quot;/&gt;&lt;/object&gt;&lt;object type=&quot;3&quot; unique_id=&quot;25044&quot;&gt;&lt;property id=&quot;20148&quot; value=&quot;5&quot;/&gt;&lt;property id=&quot;20300&quot; value=&quot;Slide 112&quot;/&gt;&lt;property id=&quot;20307&quot; value=&quot;465&quot;/&gt;&lt;/object&gt;&lt;object type=&quot;3&quot; unique_id=&quot;25216&quot;&gt;&lt;property id=&quot;20148&quot; value=&quot;5&quot;/&gt;&lt;property id=&quot;20300&quot; value=&quot;Slide 95 - &amp;quot;Coarse-Coding Cell Model&amp;quot;&quot;/&gt;&lt;property id=&quot;20307&quot; value=&quot;466&quot;/&gt;&lt;/object&gt;&lt;object type=&quot;3&quot; unique_id=&quot;25728&quot;&gt;&lt;property id=&quot;20148&quot; value=&quot;5&quot;/&gt;&lt;property id=&quot;20300&quot; value=&quot;Slide 55 - &amp;quot;Thank You!&amp;quot;&quot;/&gt;&lt;property id=&quot;20307&quot; value=&quot;467&quot;/&gt;&lt;/object&gt;&lt;object type=&quot;3&quot; unique_id=&quot;25729&quot;&gt;&lt;property id=&quot;20148&quot; value=&quot;5&quot;/&gt;&lt;property id=&quot;20300&quot; value=&quot;Slide 59 - &amp;quot;Feature Detectors&amp;quot;&quot;/&gt;&lt;property id=&quot;20307&quot; value=&quot;469&quot;/&gt;&lt;/object&gt;&lt;object type=&quot;3&quot; unique_id=&quot;25730&quot;&gt;&lt;property id=&quot;20148&quot; value=&quot;5&quot;/&gt;&lt;property id=&quot;20300&quot; value=&quot;Slide 60 - &amp;quot;Feature Detectors and Noisy Neurons&amp;quot;&quot;/&gt;&lt;property id=&quot;20307&quot; value=&quot;468&quot;/&gt;&lt;/object&gt;&lt;/object&gt;&lt;object type=&quot;8&quot; unique_id=&quot;1014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87285</TotalTime>
  <Words>425</Words>
  <Application>Microsoft Office PowerPoint</Application>
  <PresentationFormat>On-screen Show (4:3)</PresentationFormat>
  <Paragraphs>75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Garamond</vt:lpstr>
      <vt:lpstr>Wingdings</vt:lpstr>
      <vt:lpstr>1_Stream</vt:lpstr>
      <vt:lpstr>2_Stream</vt:lpstr>
      <vt:lpstr>PowerPoint Presentation</vt:lpstr>
      <vt:lpstr>PowerPoint Presentation</vt:lpstr>
      <vt:lpstr>Challenges with Small Body Exploration</vt:lpstr>
      <vt:lpstr>Objective</vt:lpstr>
      <vt:lpstr>Methods – Small Body Environment</vt:lpstr>
      <vt:lpstr>Methods – Webots </vt:lpstr>
      <vt:lpstr>Methods – pkdgrav </vt:lpstr>
      <vt:lpstr>Results – Environment</vt:lpstr>
      <vt:lpstr>Progress – Robot </vt:lpstr>
      <vt:lpstr>Progress – pkdgrav </vt:lpstr>
      <vt:lpstr>Significance / Future Work</vt:lpstr>
      <vt:lpstr>Thank You</vt:lpstr>
    </vt:vector>
  </TitlesOfParts>
  <Company>JL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Jekan</dc:creator>
  <cp:lastModifiedBy>Kevin May</cp:lastModifiedBy>
  <cp:revision>873</cp:revision>
  <dcterms:created xsi:type="dcterms:W3CDTF">2008-05-21T01:02:12Z</dcterms:created>
  <dcterms:modified xsi:type="dcterms:W3CDTF">2021-04-02T23:52:43Z</dcterms:modified>
</cp:coreProperties>
</file>